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57" r:id="rId3"/>
    <p:sldId id="258" r:id="rId4"/>
    <p:sldId id="278" r:id="rId5"/>
    <p:sldId id="259" r:id="rId6"/>
    <p:sldId id="260" r:id="rId7"/>
    <p:sldId id="282" r:id="rId8"/>
    <p:sldId id="285" r:id="rId9"/>
    <p:sldId id="263" r:id="rId10"/>
    <p:sldId id="277" r:id="rId11"/>
    <p:sldId id="264" r:id="rId12"/>
    <p:sldId id="265" r:id="rId13"/>
    <p:sldId id="266" r:id="rId14"/>
    <p:sldId id="267" r:id="rId15"/>
    <p:sldId id="268" r:id="rId16"/>
    <p:sldId id="269" r:id="rId17"/>
    <p:sldId id="270" r:id="rId18"/>
    <p:sldId id="274" r:id="rId19"/>
    <p:sldId id="275" r:id="rId20"/>
    <p:sldId id="276" r:id="rId21"/>
    <p:sldId id="279" r:id="rId22"/>
    <p:sldId id="280" r:id="rId23"/>
    <p:sldId id="281"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85" autoAdjust="0"/>
    <p:restoredTop sz="77143" autoAdjust="0"/>
  </p:normalViewPr>
  <p:slideViewPr>
    <p:cSldViewPr>
      <p:cViewPr varScale="1">
        <p:scale>
          <a:sx n="56" d="100"/>
          <a:sy n="56" d="100"/>
        </p:scale>
        <p:origin x="-90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94ADC-2909-4419-9542-C4DD4F02EF3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39E9853-1EC1-46D0-A381-D053ADF8ADD4}">
      <dgm:prSet phldrT="[Text]"/>
      <dgm:spPr>
        <a:blipFill rotWithShape="0">
          <a:blip xmlns:r="http://schemas.openxmlformats.org/officeDocument/2006/relationships" r:embed="rId1"/>
          <a:stretch>
            <a:fillRect/>
          </a:stretch>
        </a:blipFill>
      </dgm:spPr>
      <dgm:t>
        <a:bodyPr/>
        <a:lstStyle/>
        <a:p>
          <a:pPr rtl="0"/>
          <a:endParaRPr lang="en-US" dirty="0"/>
        </a:p>
      </dgm:t>
    </dgm:pt>
    <dgm:pt modelId="{9ECDF117-5214-4678-ACE7-A5122755899D}" type="parTrans" cxnId="{CCDABB6B-6773-441C-8C54-5BCD28439E7C}">
      <dgm:prSet/>
      <dgm:spPr/>
      <dgm:t>
        <a:bodyPr/>
        <a:lstStyle/>
        <a:p>
          <a:endParaRPr lang="en-US"/>
        </a:p>
      </dgm:t>
    </dgm:pt>
    <dgm:pt modelId="{B4705739-A2E3-4AC1-96FF-692D34014964}" type="sibTrans" cxnId="{CCDABB6B-6773-441C-8C54-5BCD28439E7C}">
      <dgm:prSet/>
      <dgm:spPr/>
      <dgm:t>
        <a:bodyPr/>
        <a:lstStyle/>
        <a:p>
          <a:endParaRPr lang="en-US"/>
        </a:p>
      </dgm:t>
    </dgm:pt>
    <dgm:pt modelId="{B962670A-8BA6-4ECD-9032-DE68C1B0CB16}">
      <dgm:prSet phldrT="[Text]" custT="1"/>
      <dgm:spPr/>
      <dgm:t>
        <a:bodyPr/>
        <a:lstStyle/>
        <a:p>
          <a:pPr rtl="0"/>
          <a:r>
            <a:rPr kumimoji="0" lang="bn-BD" sz="3200"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জন্ম</a:t>
          </a:r>
          <a:endParaRPr lang="en-US" sz="3200" dirty="0"/>
        </a:p>
      </dgm:t>
    </dgm:pt>
    <dgm:pt modelId="{5EB4D5B0-AA36-4460-B894-9BBD3BA7FFE8}" type="parTrans" cxnId="{CF161121-6C71-40C0-9122-E1D4124DB9F9}">
      <dgm:prSet/>
      <dgm:spPr/>
      <dgm:t>
        <a:bodyPr/>
        <a:lstStyle/>
        <a:p>
          <a:endParaRPr lang="en-US"/>
        </a:p>
      </dgm:t>
    </dgm:pt>
    <dgm:pt modelId="{1F42C9B7-2DCF-4A83-B13C-64F7A6AEF45D}" type="sibTrans" cxnId="{CF161121-6C71-40C0-9122-E1D4124DB9F9}">
      <dgm:prSet/>
      <dgm:spPr/>
      <dgm:t>
        <a:bodyPr/>
        <a:lstStyle/>
        <a:p>
          <a:endParaRPr lang="en-US"/>
        </a:p>
      </dgm:t>
    </dgm:pt>
    <dgm:pt modelId="{5E97B8CC-C46F-489B-A1E7-527DAE9AD5CE}">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পুরষ্কার</a:t>
          </a:r>
          <a:endParaRPr lang="en-US" dirty="0"/>
        </a:p>
      </dgm:t>
    </dgm:pt>
    <dgm:pt modelId="{C682158F-D6D4-43B8-BA9D-07F5BC4F38E1}" type="parTrans" cxnId="{B2A086CF-977B-41CA-9E37-A2E9C23C84F6}">
      <dgm:prSet/>
      <dgm:spPr/>
      <dgm:t>
        <a:bodyPr/>
        <a:lstStyle/>
        <a:p>
          <a:endParaRPr lang="en-US"/>
        </a:p>
      </dgm:t>
    </dgm:pt>
    <dgm:pt modelId="{D7C4810E-6B5B-4026-BEE3-09F1E13081AE}" type="sibTrans" cxnId="{B2A086CF-977B-41CA-9E37-A2E9C23C84F6}">
      <dgm:prSet/>
      <dgm:spPr/>
      <dgm:t>
        <a:bodyPr/>
        <a:lstStyle/>
        <a:p>
          <a:endParaRPr lang="en-US"/>
        </a:p>
      </dgm:t>
    </dgm:pt>
    <dgm:pt modelId="{4D50F5C0-F799-4930-BC1B-533B3EC30231}">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গ্রন্থ</a:t>
          </a:r>
          <a:endParaRPr lang="en-US" dirty="0"/>
        </a:p>
      </dgm:t>
    </dgm:pt>
    <dgm:pt modelId="{B0364533-1CAB-48CF-8179-8B4A7FC246B4}" type="parTrans" cxnId="{F97192E7-F7FF-4A7C-BC20-1163BDE0F38D}">
      <dgm:prSet/>
      <dgm:spPr/>
      <dgm:t>
        <a:bodyPr/>
        <a:lstStyle/>
        <a:p>
          <a:endParaRPr lang="en-US"/>
        </a:p>
      </dgm:t>
    </dgm:pt>
    <dgm:pt modelId="{C73165FC-11DA-414A-A44D-AFE0109189A1}" type="sibTrans" cxnId="{F97192E7-F7FF-4A7C-BC20-1163BDE0F38D}">
      <dgm:prSet/>
      <dgm:spPr/>
      <dgm:t>
        <a:bodyPr/>
        <a:lstStyle/>
        <a:p>
          <a:endParaRPr lang="en-US"/>
        </a:p>
      </dgm:t>
    </dgm:pt>
    <dgm:pt modelId="{47EFC6CD-7BC7-490E-80D2-6976E6854C00}">
      <dgm:prSet/>
      <dgm:spPr/>
      <dgm:t>
        <a:bodyPr/>
        <a:lstStyle/>
        <a:p>
          <a:pPr rtl="0"/>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জন্মস্থান</a:t>
          </a:r>
        </a:p>
      </dgm:t>
    </dgm:pt>
    <dgm:pt modelId="{BA50A57D-21E5-4C1A-A925-10F5930C25FE}" type="parTrans" cxnId="{973AA44D-940B-4925-B25E-1334976C8F06}">
      <dgm:prSet/>
      <dgm:spPr/>
      <dgm:t>
        <a:bodyPr/>
        <a:lstStyle/>
        <a:p>
          <a:endParaRPr lang="en-US"/>
        </a:p>
      </dgm:t>
    </dgm:pt>
    <dgm:pt modelId="{46D6D030-EC92-4C38-BB02-B52D9164F203}" type="sibTrans" cxnId="{973AA44D-940B-4925-B25E-1334976C8F06}">
      <dgm:prSet/>
      <dgm:spPr/>
      <dgm:t>
        <a:bodyPr/>
        <a:lstStyle/>
        <a:p>
          <a:endParaRPr lang="en-US"/>
        </a:p>
      </dgm:t>
    </dgm:pt>
    <dgm:pt modelId="{6AF6681E-0511-4AD3-840E-0258E79030D7}">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আদর্শ</a:t>
          </a:r>
          <a:endParaRPr lang="en-US" dirty="0"/>
        </a:p>
      </dgm:t>
    </dgm:pt>
    <dgm:pt modelId="{F1802809-93BF-43AB-9649-8C731AC3A498}" type="sibTrans" cxnId="{B5DB3EFF-8022-4C00-A1B3-CFDE9850B311}">
      <dgm:prSet/>
      <dgm:spPr/>
      <dgm:t>
        <a:bodyPr/>
        <a:lstStyle/>
        <a:p>
          <a:endParaRPr lang="en-US"/>
        </a:p>
      </dgm:t>
    </dgm:pt>
    <dgm:pt modelId="{8BD77738-FC79-47F6-852A-696D02C0C647}" type="parTrans" cxnId="{B5DB3EFF-8022-4C00-A1B3-CFDE9850B311}">
      <dgm:prSet/>
      <dgm:spPr/>
      <dgm:t>
        <a:bodyPr/>
        <a:lstStyle/>
        <a:p>
          <a:endParaRPr lang="en-US"/>
        </a:p>
      </dgm:t>
    </dgm:pt>
    <dgm:pt modelId="{8B447EE2-9F74-4EC9-89C2-234BBC4F5EBD}">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মৃত্যু</a:t>
          </a:r>
          <a:endParaRPr lang="en-US" dirty="0"/>
        </a:p>
      </dgm:t>
    </dgm:pt>
    <dgm:pt modelId="{9A6E908B-7277-49E3-A647-6F5E0AEDADAC}" type="parTrans" cxnId="{C2C2C69D-CF36-4840-B9A2-345583DEA1AF}">
      <dgm:prSet/>
      <dgm:spPr/>
      <dgm:t>
        <a:bodyPr/>
        <a:lstStyle/>
        <a:p>
          <a:endParaRPr lang="en-US"/>
        </a:p>
      </dgm:t>
    </dgm:pt>
    <dgm:pt modelId="{E038F3DE-122C-4973-9F6B-5BC04B5B5D50}" type="sibTrans" cxnId="{C2C2C69D-CF36-4840-B9A2-345583DEA1AF}">
      <dgm:prSet/>
      <dgm:spPr/>
      <dgm:t>
        <a:bodyPr/>
        <a:lstStyle/>
        <a:p>
          <a:endParaRPr lang="en-US"/>
        </a:p>
      </dgm:t>
    </dgm:pt>
    <dgm:pt modelId="{71BEDE8B-100F-40C4-9820-7E123A5C3ADC}">
      <dgm:prSet custRadScaleRad="101399" custRadScaleInc="13523"/>
      <dgm:spPr/>
      <dgm:t>
        <a:bodyPr/>
        <a:lstStyle/>
        <a:p>
          <a:endParaRPr lang="en-US"/>
        </a:p>
      </dgm:t>
    </dgm:pt>
    <dgm:pt modelId="{28640155-0937-49FE-A170-E93DE7117492}" type="parTrans" cxnId="{4FB05FFE-6BF6-4F97-9ADD-379779A82E60}">
      <dgm:prSet/>
      <dgm:spPr/>
      <dgm:t>
        <a:bodyPr/>
        <a:lstStyle/>
        <a:p>
          <a:endParaRPr lang="en-US"/>
        </a:p>
      </dgm:t>
    </dgm:pt>
    <dgm:pt modelId="{0D380E7C-4CF9-4291-8EAF-E944013BE9D6}" type="sibTrans" cxnId="{4FB05FFE-6BF6-4F97-9ADD-379779A82E60}">
      <dgm:prSet/>
      <dgm:spPr/>
      <dgm:t>
        <a:bodyPr/>
        <a:lstStyle/>
        <a:p>
          <a:endParaRPr lang="en-US"/>
        </a:p>
      </dgm:t>
    </dgm:pt>
    <dgm:pt modelId="{6B5E267E-D9E3-47EC-B7C7-7685A2A71E27}" type="pres">
      <dgm:prSet presAssocID="{E6A94ADC-2909-4419-9542-C4DD4F02EF33}" presName="Name0" presStyleCnt="0">
        <dgm:presLayoutVars>
          <dgm:chMax val="1"/>
          <dgm:dir/>
          <dgm:animLvl val="ctr"/>
          <dgm:resizeHandles val="exact"/>
        </dgm:presLayoutVars>
      </dgm:prSet>
      <dgm:spPr/>
      <dgm:t>
        <a:bodyPr/>
        <a:lstStyle/>
        <a:p>
          <a:endParaRPr lang="en-US"/>
        </a:p>
      </dgm:t>
    </dgm:pt>
    <dgm:pt modelId="{2D3C1501-2D3A-48D5-A3C2-A3FC2DAD7F75}" type="pres">
      <dgm:prSet presAssocID="{A39E9853-1EC1-46D0-A381-D053ADF8ADD4}" presName="centerShape" presStyleLbl="node0" presStyleIdx="0" presStyleCnt="1"/>
      <dgm:spPr/>
      <dgm:t>
        <a:bodyPr/>
        <a:lstStyle/>
        <a:p>
          <a:endParaRPr lang="en-US"/>
        </a:p>
      </dgm:t>
    </dgm:pt>
    <dgm:pt modelId="{4C34F99F-1BDC-40CF-9333-1506EC750145}" type="pres">
      <dgm:prSet presAssocID="{B962670A-8BA6-4ECD-9032-DE68C1B0CB16}" presName="node" presStyleLbl="node1" presStyleIdx="0" presStyleCnt="6">
        <dgm:presLayoutVars>
          <dgm:bulletEnabled val="1"/>
        </dgm:presLayoutVars>
      </dgm:prSet>
      <dgm:spPr/>
      <dgm:t>
        <a:bodyPr/>
        <a:lstStyle/>
        <a:p>
          <a:endParaRPr lang="en-US"/>
        </a:p>
      </dgm:t>
    </dgm:pt>
    <dgm:pt modelId="{D47F6A7D-3FBC-4FDD-8724-BDD0EDF13336}" type="pres">
      <dgm:prSet presAssocID="{B962670A-8BA6-4ECD-9032-DE68C1B0CB16}" presName="dummy" presStyleCnt="0"/>
      <dgm:spPr/>
    </dgm:pt>
    <dgm:pt modelId="{82C13767-3D6E-4D79-BE99-CEF7A1444E2C}" type="pres">
      <dgm:prSet presAssocID="{1F42C9B7-2DCF-4A83-B13C-64F7A6AEF45D}" presName="sibTrans" presStyleLbl="sibTrans2D1" presStyleIdx="0" presStyleCnt="6"/>
      <dgm:spPr/>
      <dgm:t>
        <a:bodyPr/>
        <a:lstStyle/>
        <a:p>
          <a:endParaRPr lang="en-US"/>
        </a:p>
      </dgm:t>
    </dgm:pt>
    <dgm:pt modelId="{77BC4745-4C43-4C7C-94C5-400AA7DCBA1A}" type="pres">
      <dgm:prSet presAssocID="{47EFC6CD-7BC7-490E-80D2-6976E6854C00}" presName="node" presStyleLbl="node1" presStyleIdx="1" presStyleCnt="6">
        <dgm:presLayoutVars>
          <dgm:bulletEnabled val="1"/>
        </dgm:presLayoutVars>
      </dgm:prSet>
      <dgm:spPr/>
      <dgm:t>
        <a:bodyPr/>
        <a:lstStyle/>
        <a:p>
          <a:endParaRPr lang="en-US"/>
        </a:p>
      </dgm:t>
    </dgm:pt>
    <dgm:pt modelId="{3BC8FAD1-C71C-435A-B6C7-1CCBEE6863AD}" type="pres">
      <dgm:prSet presAssocID="{47EFC6CD-7BC7-490E-80D2-6976E6854C00}" presName="dummy" presStyleCnt="0"/>
      <dgm:spPr/>
    </dgm:pt>
    <dgm:pt modelId="{4F330A95-8B51-4CD3-B57A-0DD0F41370C6}" type="pres">
      <dgm:prSet presAssocID="{46D6D030-EC92-4C38-BB02-B52D9164F203}" presName="sibTrans" presStyleLbl="sibTrans2D1" presStyleIdx="1" presStyleCnt="6"/>
      <dgm:spPr/>
      <dgm:t>
        <a:bodyPr/>
        <a:lstStyle/>
        <a:p>
          <a:endParaRPr lang="en-US"/>
        </a:p>
      </dgm:t>
    </dgm:pt>
    <dgm:pt modelId="{AFB30880-A9A0-4261-841C-9FFEC51783C6}" type="pres">
      <dgm:prSet presAssocID="{6AF6681E-0511-4AD3-840E-0258E79030D7}" presName="node" presStyleLbl="node1" presStyleIdx="2" presStyleCnt="6" custRadScaleRad="98326" custRadScaleInc="87">
        <dgm:presLayoutVars>
          <dgm:bulletEnabled val="1"/>
        </dgm:presLayoutVars>
      </dgm:prSet>
      <dgm:spPr/>
      <dgm:t>
        <a:bodyPr/>
        <a:lstStyle/>
        <a:p>
          <a:endParaRPr lang="en-US"/>
        </a:p>
      </dgm:t>
    </dgm:pt>
    <dgm:pt modelId="{C6E104FC-8AE1-4F73-907F-FF374B104DC9}" type="pres">
      <dgm:prSet presAssocID="{6AF6681E-0511-4AD3-840E-0258E79030D7}" presName="dummy" presStyleCnt="0"/>
      <dgm:spPr/>
    </dgm:pt>
    <dgm:pt modelId="{AF78CF75-4584-4DC1-BD82-B9C993779710}" type="pres">
      <dgm:prSet presAssocID="{F1802809-93BF-43AB-9649-8C731AC3A498}" presName="sibTrans" presStyleLbl="sibTrans2D1" presStyleIdx="2" presStyleCnt="6"/>
      <dgm:spPr/>
      <dgm:t>
        <a:bodyPr/>
        <a:lstStyle/>
        <a:p>
          <a:endParaRPr lang="en-US"/>
        </a:p>
      </dgm:t>
    </dgm:pt>
    <dgm:pt modelId="{495FED75-3999-4088-A59C-C4C73FA8A5F4}" type="pres">
      <dgm:prSet presAssocID="{5E97B8CC-C46F-489B-A1E7-527DAE9AD5CE}" presName="node" presStyleLbl="node1" presStyleIdx="3" presStyleCnt="6">
        <dgm:presLayoutVars>
          <dgm:bulletEnabled val="1"/>
        </dgm:presLayoutVars>
      </dgm:prSet>
      <dgm:spPr/>
      <dgm:t>
        <a:bodyPr/>
        <a:lstStyle/>
        <a:p>
          <a:endParaRPr lang="en-US"/>
        </a:p>
      </dgm:t>
    </dgm:pt>
    <dgm:pt modelId="{C00655B5-709C-4931-87A1-406D02E5B89C}" type="pres">
      <dgm:prSet presAssocID="{5E97B8CC-C46F-489B-A1E7-527DAE9AD5CE}" presName="dummy" presStyleCnt="0"/>
      <dgm:spPr/>
    </dgm:pt>
    <dgm:pt modelId="{A0CEBCE3-E1F2-4EE5-86B0-A2F16712E9C2}" type="pres">
      <dgm:prSet presAssocID="{D7C4810E-6B5B-4026-BEE3-09F1E13081AE}" presName="sibTrans" presStyleLbl="sibTrans2D1" presStyleIdx="3" presStyleCnt="6"/>
      <dgm:spPr/>
      <dgm:t>
        <a:bodyPr/>
        <a:lstStyle/>
        <a:p>
          <a:endParaRPr lang="en-US"/>
        </a:p>
      </dgm:t>
    </dgm:pt>
    <dgm:pt modelId="{8155682B-51B5-47D0-BE95-21C7587A2CCE}" type="pres">
      <dgm:prSet presAssocID="{8B447EE2-9F74-4EC9-89C2-234BBC4F5EBD}" presName="node" presStyleLbl="node1" presStyleIdx="4" presStyleCnt="6" custRadScaleRad="94968" custRadScaleInc="-6291">
        <dgm:presLayoutVars>
          <dgm:bulletEnabled val="1"/>
        </dgm:presLayoutVars>
      </dgm:prSet>
      <dgm:spPr/>
      <dgm:t>
        <a:bodyPr/>
        <a:lstStyle/>
        <a:p>
          <a:endParaRPr lang="en-US"/>
        </a:p>
      </dgm:t>
    </dgm:pt>
    <dgm:pt modelId="{38562AEA-8714-4DDD-9BA9-3729F2EDB794}" type="pres">
      <dgm:prSet presAssocID="{8B447EE2-9F74-4EC9-89C2-234BBC4F5EBD}" presName="dummy" presStyleCnt="0"/>
      <dgm:spPr/>
    </dgm:pt>
    <dgm:pt modelId="{EC466DAB-1483-4EBD-9383-4D063D5F9AC1}" type="pres">
      <dgm:prSet presAssocID="{E038F3DE-122C-4973-9F6B-5BC04B5B5D50}" presName="sibTrans" presStyleLbl="sibTrans2D1" presStyleIdx="4" presStyleCnt="6"/>
      <dgm:spPr/>
      <dgm:t>
        <a:bodyPr/>
        <a:lstStyle/>
        <a:p>
          <a:endParaRPr lang="en-US"/>
        </a:p>
      </dgm:t>
    </dgm:pt>
    <dgm:pt modelId="{1B272280-10E3-4B22-A338-9C4DFA2BC456}" type="pres">
      <dgm:prSet presAssocID="{4D50F5C0-F799-4930-BC1B-533B3EC30231}" presName="node" presStyleLbl="node1" presStyleIdx="5" presStyleCnt="6">
        <dgm:presLayoutVars>
          <dgm:bulletEnabled val="1"/>
        </dgm:presLayoutVars>
      </dgm:prSet>
      <dgm:spPr/>
      <dgm:t>
        <a:bodyPr/>
        <a:lstStyle/>
        <a:p>
          <a:endParaRPr lang="en-US"/>
        </a:p>
      </dgm:t>
    </dgm:pt>
    <dgm:pt modelId="{72FBADAD-A0DD-4B8A-99D6-83F6DA0E9332}" type="pres">
      <dgm:prSet presAssocID="{4D50F5C0-F799-4930-BC1B-533B3EC30231}" presName="dummy" presStyleCnt="0"/>
      <dgm:spPr/>
    </dgm:pt>
    <dgm:pt modelId="{6337FF88-0085-41D1-80CE-70598C843229}" type="pres">
      <dgm:prSet presAssocID="{C73165FC-11DA-414A-A44D-AFE0109189A1}" presName="sibTrans" presStyleLbl="sibTrans2D1" presStyleIdx="5" presStyleCnt="6"/>
      <dgm:spPr/>
      <dgm:t>
        <a:bodyPr/>
        <a:lstStyle/>
        <a:p>
          <a:endParaRPr lang="en-US"/>
        </a:p>
      </dgm:t>
    </dgm:pt>
  </dgm:ptLst>
  <dgm:cxnLst>
    <dgm:cxn modelId="{628F0992-F7C6-4A69-9036-3439EAC70ADC}" type="presOf" srcId="{6AF6681E-0511-4AD3-840E-0258E79030D7}" destId="{AFB30880-A9A0-4261-841C-9FFEC51783C6}" srcOrd="0" destOrd="0" presId="urn:microsoft.com/office/officeart/2005/8/layout/radial6"/>
    <dgm:cxn modelId="{CCDABB6B-6773-441C-8C54-5BCD28439E7C}" srcId="{E6A94ADC-2909-4419-9542-C4DD4F02EF33}" destId="{A39E9853-1EC1-46D0-A381-D053ADF8ADD4}" srcOrd="0" destOrd="0" parTransId="{9ECDF117-5214-4678-ACE7-A5122755899D}" sibTransId="{B4705739-A2E3-4AC1-96FF-692D34014964}"/>
    <dgm:cxn modelId="{AF905638-5E5C-41A8-BFE9-3AB04A97676B}" type="presOf" srcId="{8B447EE2-9F74-4EC9-89C2-234BBC4F5EBD}" destId="{8155682B-51B5-47D0-BE95-21C7587A2CCE}" srcOrd="0" destOrd="0" presId="urn:microsoft.com/office/officeart/2005/8/layout/radial6"/>
    <dgm:cxn modelId="{4FB05FFE-6BF6-4F97-9ADD-379779A82E60}" srcId="{E6A94ADC-2909-4419-9542-C4DD4F02EF33}" destId="{71BEDE8B-100F-40C4-9820-7E123A5C3ADC}" srcOrd="1" destOrd="0" parTransId="{28640155-0937-49FE-A170-E93DE7117492}" sibTransId="{0D380E7C-4CF9-4291-8EAF-E944013BE9D6}"/>
    <dgm:cxn modelId="{667F6533-6E00-4F2B-A7C0-F80DFF1FA3F6}" type="presOf" srcId="{1F42C9B7-2DCF-4A83-B13C-64F7A6AEF45D}" destId="{82C13767-3D6E-4D79-BE99-CEF7A1444E2C}" srcOrd="0" destOrd="0" presId="urn:microsoft.com/office/officeart/2005/8/layout/radial6"/>
    <dgm:cxn modelId="{B2A086CF-977B-41CA-9E37-A2E9C23C84F6}" srcId="{A39E9853-1EC1-46D0-A381-D053ADF8ADD4}" destId="{5E97B8CC-C46F-489B-A1E7-527DAE9AD5CE}" srcOrd="3" destOrd="0" parTransId="{C682158F-D6D4-43B8-BA9D-07F5BC4F38E1}" sibTransId="{D7C4810E-6B5B-4026-BEE3-09F1E13081AE}"/>
    <dgm:cxn modelId="{C2C2C69D-CF36-4840-B9A2-345583DEA1AF}" srcId="{A39E9853-1EC1-46D0-A381-D053ADF8ADD4}" destId="{8B447EE2-9F74-4EC9-89C2-234BBC4F5EBD}" srcOrd="4" destOrd="0" parTransId="{9A6E908B-7277-49E3-A647-6F5E0AEDADAC}" sibTransId="{E038F3DE-122C-4973-9F6B-5BC04B5B5D50}"/>
    <dgm:cxn modelId="{78233427-5E73-401C-B559-710F49FFE7C6}" type="presOf" srcId="{B962670A-8BA6-4ECD-9032-DE68C1B0CB16}" destId="{4C34F99F-1BDC-40CF-9333-1506EC750145}" srcOrd="0" destOrd="0" presId="urn:microsoft.com/office/officeart/2005/8/layout/radial6"/>
    <dgm:cxn modelId="{876177AF-153B-45C5-AFDC-E98CC2A16A01}" type="presOf" srcId="{4D50F5C0-F799-4930-BC1B-533B3EC30231}" destId="{1B272280-10E3-4B22-A338-9C4DFA2BC456}" srcOrd="0" destOrd="0" presId="urn:microsoft.com/office/officeart/2005/8/layout/radial6"/>
    <dgm:cxn modelId="{973AA44D-940B-4925-B25E-1334976C8F06}" srcId="{A39E9853-1EC1-46D0-A381-D053ADF8ADD4}" destId="{47EFC6CD-7BC7-490E-80D2-6976E6854C00}" srcOrd="1" destOrd="0" parTransId="{BA50A57D-21E5-4C1A-A925-10F5930C25FE}" sibTransId="{46D6D030-EC92-4C38-BB02-B52D9164F203}"/>
    <dgm:cxn modelId="{CF161121-6C71-40C0-9122-E1D4124DB9F9}" srcId="{A39E9853-1EC1-46D0-A381-D053ADF8ADD4}" destId="{B962670A-8BA6-4ECD-9032-DE68C1B0CB16}" srcOrd="0" destOrd="0" parTransId="{5EB4D5B0-AA36-4460-B894-9BBD3BA7FFE8}" sibTransId="{1F42C9B7-2DCF-4A83-B13C-64F7A6AEF45D}"/>
    <dgm:cxn modelId="{3A317436-75F5-4C70-A5B1-3656475C7531}" type="presOf" srcId="{47EFC6CD-7BC7-490E-80D2-6976E6854C00}" destId="{77BC4745-4C43-4C7C-94C5-400AA7DCBA1A}" srcOrd="0" destOrd="0" presId="urn:microsoft.com/office/officeart/2005/8/layout/radial6"/>
    <dgm:cxn modelId="{33A24C48-71DA-40B5-A4F6-4CC93D5BA5F7}" type="presOf" srcId="{E038F3DE-122C-4973-9F6B-5BC04B5B5D50}" destId="{EC466DAB-1483-4EBD-9383-4D063D5F9AC1}" srcOrd="0" destOrd="0" presId="urn:microsoft.com/office/officeart/2005/8/layout/radial6"/>
    <dgm:cxn modelId="{9A101BDD-DBE7-4C9E-BA87-7DB61B13FB54}" type="presOf" srcId="{E6A94ADC-2909-4419-9542-C4DD4F02EF33}" destId="{6B5E267E-D9E3-47EC-B7C7-7685A2A71E27}" srcOrd="0" destOrd="0" presId="urn:microsoft.com/office/officeart/2005/8/layout/radial6"/>
    <dgm:cxn modelId="{B9CFFC1A-6FE6-4177-A6D2-06CA9850F51F}" type="presOf" srcId="{5E97B8CC-C46F-489B-A1E7-527DAE9AD5CE}" destId="{495FED75-3999-4088-A59C-C4C73FA8A5F4}" srcOrd="0" destOrd="0" presId="urn:microsoft.com/office/officeart/2005/8/layout/radial6"/>
    <dgm:cxn modelId="{85ECA203-4EF6-47F7-AE8F-C0B6B7CBB666}" type="presOf" srcId="{C73165FC-11DA-414A-A44D-AFE0109189A1}" destId="{6337FF88-0085-41D1-80CE-70598C843229}" srcOrd="0" destOrd="0" presId="urn:microsoft.com/office/officeart/2005/8/layout/radial6"/>
    <dgm:cxn modelId="{B5DB3EFF-8022-4C00-A1B3-CFDE9850B311}" srcId="{A39E9853-1EC1-46D0-A381-D053ADF8ADD4}" destId="{6AF6681E-0511-4AD3-840E-0258E79030D7}" srcOrd="2" destOrd="0" parTransId="{8BD77738-FC79-47F6-852A-696D02C0C647}" sibTransId="{F1802809-93BF-43AB-9649-8C731AC3A498}"/>
    <dgm:cxn modelId="{F97192E7-F7FF-4A7C-BC20-1163BDE0F38D}" srcId="{A39E9853-1EC1-46D0-A381-D053ADF8ADD4}" destId="{4D50F5C0-F799-4930-BC1B-533B3EC30231}" srcOrd="5" destOrd="0" parTransId="{B0364533-1CAB-48CF-8179-8B4A7FC246B4}" sibTransId="{C73165FC-11DA-414A-A44D-AFE0109189A1}"/>
    <dgm:cxn modelId="{E83AA330-9895-4C94-95DD-CBB4FCD6C534}" type="presOf" srcId="{D7C4810E-6B5B-4026-BEE3-09F1E13081AE}" destId="{A0CEBCE3-E1F2-4EE5-86B0-A2F16712E9C2}" srcOrd="0" destOrd="0" presId="urn:microsoft.com/office/officeart/2005/8/layout/radial6"/>
    <dgm:cxn modelId="{8577D48E-FA39-4231-9D4E-DE126B74DB79}" type="presOf" srcId="{A39E9853-1EC1-46D0-A381-D053ADF8ADD4}" destId="{2D3C1501-2D3A-48D5-A3C2-A3FC2DAD7F75}" srcOrd="0" destOrd="0" presId="urn:microsoft.com/office/officeart/2005/8/layout/radial6"/>
    <dgm:cxn modelId="{749448AD-E03E-43C0-B0BC-6C483DFD4B0C}" type="presOf" srcId="{46D6D030-EC92-4C38-BB02-B52D9164F203}" destId="{4F330A95-8B51-4CD3-B57A-0DD0F41370C6}" srcOrd="0" destOrd="0" presId="urn:microsoft.com/office/officeart/2005/8/layout/radial6"/>
    <dgm:cxn modelId="{CC3C1085-0E5B-4B86-A932-8DC85E804212}" type="presOf" srcId="{F1802809-93BF-43AB-9649-8C731AC3A498}" destId="{AF78CF75-4584-4DC1-BD82-B9C993779710}" srcOrd="0" destOrd="0" presId="urn:microsoft.com/office/officeart/2005/8/layout/radial6"/>
    <dgm:cxn modelId="{4EDF7424-73C5-4083-95EE-AF48D42CAF7F}" type="presParOf" srcId="{6B5E267E-D9E3-47EC-B7C7-7685A2A71E27}" destId="{2D3C1501-2D3A-48D5-A3C2-A3FC2DAD7F75}" srcOrd="0" destOrd="0" presId="urn:microsoft.com/office/officeart/2005/8/layout/radial6"/>
    <dgm:cxn modelId="{4448B5F0-BC20-4E3F-B66D-FEBB2D6BB8F7}" type="presParOf" srcId="{6B5E267E-D9E3-47EC-B7C7-7685A2A71E27}" destId="{4C34F99F-1BDC-40CF-9333-1506EC750145}" srcOrd="1" destOrd="0" presId="urn:microsoft.com/office/officeart/2005/8/layout/radial6"/>
    <dgm:cxn modelId="{8FDB3C84-9B0D-497F-BCE7-E818C2F5127C}" type="presParOf" srcId="{6B5E267E-D9E3-47EC-B7C7-7685A2A71E27}" destId="{D47F6A7D-3FBC-4FDD-8724-BDD0EDF13336}" srcOrd="2" destOrd="0" presId="urn:microsoft.com/office/officeart/2005/8/layout/radial6"/>
    <dgm:cxn modelId="{6CBD310C-3B68-4F27-BFB6-F6E5F6918692}" type="presParOf" srcId="{6B5E267E-D9E3-47EC-B7C7-7685A2A71E27}" destId="{82C13767-3D6E-4D79-BE99-CEF7A1444E2C}" srcOrd="3" destOrd="0" presId="urn:microsoft.com/office/officeart/2005/8/layout/radial6"/>
    <dgm:cxn modelId="{9ED3938B-3DA8-43E0-8D1A-636FB5AC184F}" type="presParOf" srcId="{6B5E267E-D9E3-47EC-B7C7-7685A2A71E27}" destId="{77BC4745-4C43-4C7C-94C5-400AA7DCBA1A}" srcOrd="4" destOrd="0" presId="urn:microsoft.com/office/officeart/2005/8/layout/radial6"/>
    <dgm:cxn modelId="{4D80B60A-26B3-42FB-A7E3-F488BE6CDB3C}" type="presParOf" srcId="{6B5E267E-D9E3-47EC-B7C7-7685A2A71E27}" destId="{3BC8FAD1-C71C-435A-B6C7-1CCBEE6863AD}" srcOrd="5" destOrd="0" presId="urn:microsoft.com/office/officeart/2005/8/layout/radial6"/>
    <dgm:cxn modelId="{0855A703-5B3F-4E6A-A4DC-61EBABA40E4F}" type="presParOf" srcId="{6B5E267E-D9E3-47EC-B7C7-7685A2A71E27}" destId="{4F330A95-8B51-4CD3-B57A-0DD0F41370C6}" srcOrd="6" destOrd="0" presId="urn:microsoft.com/office/officeart/2005/8/layout/radial6"/>
    <dgm:cxn modelId="{2D76F610-68A1-4589-A3F9-01174BE7869D}" type="presParOf" srcId="{6B5E267E-D9E3-47EC-B7C7-7685A2A71E27}" destId="{AFB30880-A9A0-4261-841C-9FFEC51783C6}" srcOrd="7" destOrd="0" presId="urn:microsoft.com/office/officeart/2005/8/layout/radial6"/>
    <dgm:cxn modelId="{55B73EDE-02B4-493D-8A68-470CC548BFE5}" type="presParOf" srcId="{6B5E267E-D9E3-47EC-B7C7-7685A2A71E27}" destId="{C6E104FC-8AE1-4F73-907F-FF374B104DC9}" srcOrd="8" destOrd="0" presId="urn:microsoft.com/office/officeart/2005/8/layout/radial6"/>
    <dgm:cxn modelId="{B3FA4D66-0D90-4C98-A188-D75E3969E775}" type="presParOf" srcId="{6B5E267E-D9E3-47EC-B7C7-7685A2A71E27}" destId="{AF78CF75-4584-4DC1-BD82-B9C993779710}" srcOrd="9" destOrd="0" presId="urn:microsoft.com/office/officeart/2005/8/layout/radial6"/>
    <dgm:cxn modelId="{253AA430-38D7-4662-9690-E7DDA1D2414E}" type="presParOf" srcId="{6B5E267E-D9E3-47EC-B7C7-7685A2A71E27}" destId="{495FED75-3999-4088-A59C-C4C73FA8A5F4}" srcOrd="10" destOrd="0" presId="urn:microsoft.com/office/officeart/2005/8/layout/radial6"/>
    <dgm:cxn modelId="{9A2427C5-CFD8-4BCC-9AF3-EC2F54D1591C}" type="presParOf" srcId="{6B5E267E-D9E3-47EC-B7C7-7685A2A71E27}" destId="{C00655B5-709C-4931-87A1-406D02E5B89C}" srcOrd="11" destOrd="0" presId="urn:microsoft.com/office/officeart/2005/8/layout/radial6"/>
    <dgm:cxn modelId="{9A9527B1-56B0-463A-8449-3FE51727103A}" type="presParOf" srcId="{6B5E267E-D9E3-47EC-B7C7-7685A2A71E27}" destId="{A0CEBCE3-E1F2-4EE5-86B0-A2F16712E9C2}" srcOrd="12" destOrd="0" presId="urn:microsoft.com/office/officeart/2005/8/layout/radial6"/>
    <dgm:cxn modelId="{5084E4DC-2363-42D1-9CB5-9685EEB731C8}" type="presParOf" srcId="{6B5E267E-D9E3-47EC-B7C7-7685A2A71E27}" destId="{8155682B-51B5-47D0-BE95-21C7587A2CCE}" srcOrd="13" destOrd="0" presId="urn:microsoft.com/office/officeart/2005/8/layout/radial6"/>
    <dgm:cxn modelId="{15E063B6-C913-4273-89AD-C3BC5A80CC92}" type="presParOf" srcId="{6B5E267E-D9E3-47EC-B7C7-7685A2A71E27}" destId="{38562AEA-8714-4DDD-9BA9-3729F2EDB794}" srcOrd="14" destOrd="0" presId="urn:microsoft.com/office/officeart/2005/8/layout/radial6"/>
    <dgm:cxn modelId="{FE8C2334-9166-4064-84C5-BC72D86F2AEA}" type="presParOf" srcId="{6B5E267E-D9E3-47EC-B7C7-7685A2A71E27}" destId="{EC466DAB-1483-4EBD-9383-4D063D5F9AC1}" srcOrd="15" destOrd="0" presId="urn:microsoft.com/office/officeart/2005/8/layout/radial6"/>
    <dgm:cxn modelId="{B8DC3803-227A-4842-93F2-84D5A7708117}" type="presParOf" srcId="{6B5E267E-D9E3-47EC-B7C7-7685A2A71E27}" destId="{1B272280-10E3-4B22-A338-9C4DFA2BC456}" srcOrd="16" destOrd="0" presId="urn:microsoft.com/office/officeart/2005/8/layout/radial6"/>
    <dgm:cxn modelId="{4FAF301A-00FF-4C0D-AE21-11B701BF8196}" type="presParOf" srcId="{6B5E267E-D9E3-47EC-B7C7-7685A2A71E27}" destId="{72FBADAD-A0DD-4B8A-99D6-83F6DA0E9332}" srcOrd="17" destOrd="0" presId="urn:microsoft.com/office/officeart/2005/8/layout/radial6"/>
    <dgm:cxn modelId="{6F18D7CD-6D2A-4E41-8F45-2A835AF17A4E}" type="presParOf" srcId="{6B5E267E-D9E3-47EC-B7C7-7685A2A71E27}" destId="{6337FF88-0085-41D1-80CE-70598C843229}"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A94ADC-2909-4419-9542-C4DD4F02EF3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39E9853-1EC1-46D0-A381-D053ADF8ADD4}">
      <dgm:prSet phldrT="[Text]"/>
      <dgm:spPr>
        <a:blipFill rotWithShape="0">
          <a:blip xmlns:r="http://schemas.openxmlformats.org/officeDocument/2006/relationships" r:embed="rId1"/>
          <a:stretch>
            <a:fillRect/>
          </a:stretch>
        </a:blipFill>
      </dgm:spPr>
      <dgm:t>
        <a:bodyPr/>
        <a:lstStyle/>
        <a:p>
          <a:pPr rtl="0"/>
          <a:endParaRPr lang="en-US" dirty="0"/>
        </a:p>
      </dgm:t>
    </dgm:pt>
    <dgm:pt modelId="{9ECDF117-5214-4678-ACE7-A5122755899D}" type="parTrans" cxnId="{CCDABB6B-6773-441C-8C54-5BCD28439E7C}">
      <dgm:prSet/>
      <dgm:spPr/>
      <dgm:t>
        <a:bodyPr/>
        <a:lstStyle/>
        <a:p>
          <a:endParaRPr lang="en-US"/>
        </a:p>
      </dgm:t>
    </dgm:pt>
    <dgm:pt modelId="{B4705739-A2E3-4AC1-96FF-692D34014964}" type="sibTrans" cxnId="{CCDABB6B-6773-441C-8C54-5BCD28439E7C}">
      <dgm:prSet/>
      <dgm:spPr/>
      <dgm:t>
        <a:bodyPr/>
        <a:lstStyle/>
        <a:p>
          <a:endParaRPr lang="en-US"/>
        </a:p>
      </dgm:t>
    </dgm:pt>
    <dgm:pt modelId="{B962670A-8BA6-4ECD-9032-DE68C1B0CB16}">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জন্ম</a:t>
          </a:r>
        </a:p>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১৯১৮</a:t>
          </a:r>
        </a:p>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১০জুন</a:t>
          </a:r>
          <a:endParaRPr lang="en-US" dirty="0"/>
        </a:p>
      </dgm:t>
    </dgm:pt>
    <dgm:pt modelId="{5EB4D5B0-AA36-4460-B894-9BBD3BA7FFE8}" type="parTrans" cxnId="{CF161121-6C71-40C0-9122-E1D4124DB9F9}">
      <dgm:prSet/>
      <dgm:spPr/>
      <dgm:t>
        <a:bodyPr/>
        <a:lstStyle/>
        <a:p>
          <a:endParaRPr lang="en-US"/>
        </a:p>
      </dgm:t>
    </dgm:pt>
    <dgm:pt modelId="{1F42C9B7-2DCF-4A83-B13C-64F7A6AEF45D}" type="sibTrans" cxnId="{CF161121-6C71-40C0-9122-E1D4124DB9F9}">
      <dgm:prSet/>
      <dgm:spPr/>
      <dgm:t>
        <a:bodyPr/>
        <a:lstStyle/>
        <a:p>
          <a:endParaRPr lang="en-US"/>
        </a:p>
      </dgm:t>
    </dgm:pt>
    <dgm:pt modelId="{5E97B8CC-C46F-489B-A1E7-527DAE9AD5CE}">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একুশেপদক বাংলা একাডেমী</a:t>
          </a:r>
          <a:endParaRPr lang="en-US" dirty="0"/>
        </a:p>
      </dgm:t>
    </dgm:pt>
    <dgm:pt modelId="{C682158F-D6D4-43B8-BA9D-07F5BC4F38E1}" type="parTrans" cxnId="{B2A086CF-977B-41CA-9E37-A2E9C23C84F6}">
      <dgm:prSet/>
      <dgm:spPr/>
      <dgm:t>
        <a:bodyPr/>
        <a:lstStyle/>
        <a:p>
          <a:endParaRPr lang="en-US"/>
        </a:p>
      </dgm:t>
    </dgm:pt>
    <dgm:pt modelId="{D7C4810E-6B5B-4026-BEE3-09F1E13081AE}" type="sibTrans" cxnId="{B2A086CF-977B-41CA-9E37-A2E9C23C84F6}">
      <dgm:prSet/>
      <dgm:spPr/>
      <dgm:t>
        <a:bodyPr/>
        <a:lstStyle/>
        <a:p>
          <a:endParaRPr lang="en-US"/>
        </a:p>
      </dgm:t>
    </dgm:pt>
    <dgm:pt modelId="{4D50F5C0-F799-4930-BC1B-533B3EC30231}">
      <dgm:prSet/>
      <dgm:spPr/>
      <dgm:t>
        <a:bodyPr/>
        <a:lstStyle/>
        <a:p>
          <a:pPr marR="0" rtl="0" eaLnBrk="1" fontAlgn="base" latinLnBrk="0" hangingPunct="1">
            <a:buClrTx/>
            <a:buSzTx/>
            <a:buFontTx/>
            <a:tabLst/>
          </a:pPr>
          <a:endParaRPr lang="en-US" dirty="0"/>
        </a:p>
      </dgm:t>
    </dgm:pt>
    <dgm:pt modelId="{B0364533-1CAB-48CF-8179-8B4A7FC246B4}" type="parTrans" cxnId="{F97192E7-F7FF-4A7C-BC20-1163BDE0F38D}">
      <dgm:prSet/>
      <dgm:spPr/>
      <dgm:t>
        <a:bodyPr/>
        <a:lstStyle/>
        <a:p>
          <a:endParaRPr lang="en-US"/>
        </a:p>
      </dgm:t>
    </dgm:pt>
    <dgm:pt modelId="{C73165FC-11DA-414A-A44D-AFE0109189A1}" type="sibTrans" cxnId="{F97192E7-F7FF-4A7C-BC20-1163BDE0F38D}">
      <dgm:prSet/>
      <dgm:spPr/>
      <dgm:t>
        <a:bodyPr/>
        <a:lstStyle/>
        <a:p>
          <a:endParaRPr lang="en-US"/>
        </a:p>
      </dgm:t>
    </dgm:pt>
    <dgm:pt modelId="{47EFC6CD-7BC7-490E-80D2-6976E6854C00}">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মাগুরা জেলার</a:t>
          </a:r>
        </a:p>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মাঝআইল গ্রাম</a:t>
          </a:r>
        </a:p>
      </dgm:t>
    </dgm:pt>
    <dgm:pt modelId="{BA50A57D-21E5-4C1A-A925-10F5930C25FE}" type="parTrans" cxnId="{973AA44D-940B-4925-B25E-1334976C8F06}">
      <dgm:prSet/>
      <dgm:spPr/>
      <dgm:t>
        <a:bodyPr/>
        <a:lstStyle/>
        <a:p>
          <a:endParaRPr lang="en-US"/>
        </a:p>
      </dgm:t>
    </dgm:pt>
    <dgm:pt modelId="{46D6D030-EC92-4C38-BB02-B52D9164F203}" type="sibTrans" cxnId="{973AA44D-940B-4925-B25E-1334976C8F06}">
      <dgm:prSet/>
      <dgm:spPr/>
      <dgm:t>
        <a:bodyPr/>
        <a:lstStyle/>
        <a:p>
          <a:endParaRPr lang="en-US"/>
        </a:p>
      </dgm:t>
    </dgm:pt>
    <dgm:pt modelId="{6AF6681E-0511-4AD3-840E-0258E79030D7}">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ইসলামী আদর্শ ও ঐতিহ্যের কবি</a:t>
          </a:r>
          <a:endParaRPr lang="en-US" dirty="0"/>
        </a:p>
      </dgm:t>
    </dgm:pt>
    <dgm:pt modelId="{F1802809-93BF-43AB-9649-8C731AC3A498}" type="sibTrans" cxnId="{B5DB3EFF-8022-4C00-A1B3-CFDE9850B311}">
      <dgm:prSet/>
      <dgm:spPr/>
      <dgm:t>
        <a:bodyPr/>
        <a:lstStyle/>
        <a:p>
          <a:endParaRPr lang="en-US"/>
        </a:p>
      </dgm:t>
    </dgm:pt>
    <dgm:pt modelId="{8BD77738-FC79-47F6-852A-696D02C0C647}" type="parTrans" cxnId="{B5DB3EFF-8022-4C00-A1B3-CFDE9850B311}">
      <dgm:prSet/>
      <dgm:spPr/>
      <dgm:t>
        <a:bodyPr/>
        <a:lstStyle/>
        <a:p>
          <a:endParaRPr lang="en-US"/>
        </a:p>
      </dgm:t>
    </dgm:pt>
    <dgm:pt modelId="{8B447EE2-9F74-4EC9-89C2-234BBC4F5EBD}">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মৃত্যু</a:t>
          </a:r>
        </a:p>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১৯৭৪</a:t>
          </a:r>
        </a:p>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১৯অক্টোবর</a:t>
          </a:r>
          <a:endParaRPr lang="en-US" dirty="0">
            <a:latin typeface="NikoshBAN" pitchFamily="2" charset="0"/>
            <a:cs typeface="NikoshBAN" pitchFamily="2" charset="0"/>
          </a:endParaRPr>
        </a:p>
      </dgm:t>
    </dgm:pt>
    <dgm:pt modelId="{9A6E908B-7277-49E3-A647-6F5E0AEDADAC}" type="parTrans" cxnId="{C2C2C69D-CF36-4840-B9A2-345583DEA1AF}">
      <dgm:prSet/>
      <dgm:spPr/>
      <dgm:t>
        <a:bodyPr/>
        <a:lstStyle/>
        <a:p>
          <a:endParaRPr lang="en-US"/>
        </a:p>
      </dgm:t>
    </dgm:pt>
    <dgm:pt modelId="{E038F3DE-122C-4973-9F6B-5BC04B5B5D50}" type="sibTrans" cxnId="{C2C2C69D-CF36-4840-B9A2-345583DEA1AF}">
      <dgm:prSet/>
      <dgm:spPr/>
      <dgm:t>
        <a:bodyPr/>
        <a:lstStyle/>
        <a:p>
          <a:endParaRPr lang="en-US"/>
        </a:p>
      </dgm:t>
    </dgm:pt>
    <dgm:pt modelId="{9445DA13-73EE-4777-B422-06C11D3AEEAE}">
      <dgm:prSet/>
      <dgm:spPr/>
      <dgm:t>
        <a:bodyPr/>
        <a:lstStyle/>
        <a:p>
          <a:pPr marR="0" rtl="0" eaLnBrk="1" fontAlgn="base" latinLnBrk="0" hangingPunct="1">
            <a:buClrTx/>
            <a:buSzTx/>
            <a:buFontTx/>
            <a:tabLst/>
          </a:pPr>
          <a:r>
            <a:rPr kumimoji="0" lang="bn-BD" b="0" i="0" u="none" strike="noStrike" cap="none" normalizeH="0" baseline="0" dirty="0" smtClean="0">
              <a:ln>
                <a:noFill/>
              </a:ln>
              <a:solidFill>
                <a:schemeClr val="tx1"/>
              </a:solidFill>
              <a:effectLst/>
              <a:latin typeface="NikoshBAN" pitchFamily="2" charset="0"/>
              <a:ea typeface="FreeSerif" pitchFamily="18" charset="-128"/>
              <a:cs typeface="NikoshBAN" pitchFamily="2" charset="0"/>
            </a:rPr>
            <a:t>গ্রন্থ</a:t>
          </a:r>
          <a:endParaRPr lang="en-US" dirty="0"/>
        </a:p>
      </dgm:t>
    </dgm:pt>
    <dgm:pt modelId="{EAAAAEF7-2879-484B-885F-0816B5CC5D50}" type="parTrans" cxnId="{FAFB207C-D6A3-471B-9FD6-21FE6EF04995}">
      <dgm:prSet/>
      <dgm:spPr/>
      <dgm:t>
        <a:bodyPr/>
        <a:lstStyle/>
        <a:p>
          <a:endParaRPr lang="en-US"/>
        </a:p>
      </dgm:t>
    </dgm:pt>
    <dgm:pt modelId="{F5D1A6C4-303A-48A9-AA8B-BE6310247230}" type="sibTrans" cxnId="{FAFB207C-D6A3-471B-9FD6-21FE6EF04995}">
      <dgm:prSet/>
      <dgm:spPr/>
      <dgm:t>
        <a:bodyPr/>
        <a:lstStyle/>
        <a:p>
          <a:endParaRPr lang="en-US"/>
        </a:p>
      </dgm:t>
    </dgm:pt>
    <dgm:pt modelId="{F2C4C657-5E53-407E-963D-08B0261247A8}">
      <dgm:prSet/>
      <dgm:spPr/>
      <dgm:t>
        <a:bodyPr/>
        <a:lstStyle/>
        <a:p>
          <a:endParaRPr lang="en-US"/>
        </a:p>
      </dgm:t>
    </dgm:pt>
    <dgm:pt modelId="{78F38908-B359-4C9E-8D57-F8DF95DC5475}" type="parTrans" cxnId="{48FC3806-7CF4-47B6-9E67-06BACF04AE7C}">
      <dgm:prSet/>
      <dgm:spPr/>
      <dgm:t>
        <a:bodyPr/>
        <a:lstStyle/>
        <a:p>
          <a:endParaRPr lang="en-US"/>
        </a:p>
      </dgm:t>
    </dgm:pt>
    <dgm:pt modelId="{42265A04-1E44-42A1-9123-F38A393D17F7}" type="sibTrans" cxnId="{48FC3806-7CF4-47B6-9E67-06BACF04AE7C}">
      <dgm:prSet/>
      <dgm:spPr/>
      <dgm:t>
        <a:bodyPr/>
        <a:lstStyle/>
        <a:p>
          <a:endParaRPr lang="en-US"/>
        </a:p>
      </dgm:t>
    </dgm:pt>
    <dgm:pt modelId="{F3C8D9A2-FCB0-4BD6-9DAB-72C75930CF05}">
      <dgm:prSet/>
      <dgm:spPr/>
      <dgm:t>
        <a:bodyPr/>
        <a:lstStyle/>
        <a:p>
          <a:endParaRPr lang="en-US"/>
        </a:p>
      </dgm:t>
    </dgm:pt>
    <dgm:pt modelId="{7F879E4D-59F5-4711-A287-289DCA3E0C4A}" type="parTrans" cxnId="{9B72CDBD-C329-4F83-87C0-7B9134DBC10A}">
      <dgm:prSet/>
      <dgm:spPr/>
      <dgm:t>
        <a:bodyPr/>
        <a:lstStyle/>
        <a:p>
          <a:endParaRPr lang="en-US"/>
        </a:p>
      </dgm:t>
    </dgm:pt>
    <dgm:pt modelId="{A9554CB2-2D45-49E7-951B-806221ED1B55}" type="sibTrans" cxnId="{9B72CDBD-C329-4F83-87C0-7B9134DBC10A}">
      <dgm:prSet/>
      <dgm:spPr/>
      <dgm:t>
        <a:bodyPr/>
        <a:lstStyle/>
        <a:p>
          <a:endParaRPr lang="en-US"/>
        </a:p>
      </dgm:t>
    </dgm:pt>
    <dgm:pt modelId="{86A84BF9-05C8-4DA1-81B7-48CA0E3507A1}">
      <dgm:prSet/>
      <dgm:spPr/>
      <dgm:t>
        <a:bodyPr/>
        <a:lstStyle/>
        <a:p>
          <a:endParaRPr lang="en-US"/>
        </a:p>
      </dgm:t>
    </dgm:pt>
    <dgm:pt modelId="{10A3BCF4-E97B-4E18-9DE3-1DD594793C8B}" type="parTrans" cxnId="{793E4F3F-32C2-4EAB-81E4-62C8460C3163}">
      <dgm:prSet/>
      <dgm:spPr/>
      <dgm:t>
        <a:bodyPr/>
        <a:lstStyle/>
        <a:p>
          <a:endParaRPr lang="en-US"/>
        </a:p>
      </dgm:t>
    </dgm:pt>
    <dgm:pt modelId="{EBF6B068-BB59-4CA4-98D2-3AD86A622D75}" type="sibTrans" cxnId="{793E4F3F-32C2-4EAB-81E4-62C8460C3163}">
      <dgm:prSet/>
      <dgm:spPr/>
      <dgm:t>
        <a:bodyPr/>
        <a:lstStyle/>
        <a:p>
          <a:endParaRPr lang="en-US"/>
        </a:p>
      </dgm:t>
    </dgm:pt>
    <dgm:pt modelId="{5DBF2157-7F7B-4FEA-85F5-7D20B7053B1D}">
      <dgm:prSet/>
      <dgm:spPr/>
      <dgm:t>
        <a:bodyPr/>
        <a:lstStyle/>
        <a:p>
          <a:endParaRPr lang="en-US"/>
        </a:p>
      </dgm:t>
    </dgm:pt>
    <dgm:pt modelId="{5166C052-4EA4-4C93-BFDD-E9044910B1E2}" type="parTrans" cxnId="{47423AA4-B062-4EC0-8741-A42B94F4062E}">
      <dgm:prSet/>
      <dgm:spPr/>
      <dgm:t>
        <a:bodyPr/>
        <a:lstStyle/>
        <a:p>
          <a:endParaRPr lang="en-US"/>
        </a:p>
      </dgm:t>
    </dgm:pt>
    <dgm:pt modelId="{5E01BD17-2774-46B8-AAFE-8948554BABAA}" type="sibTrans" cxnId="{47423AA4-B062-4EC0-8741-A42B94F4062E}">
      <dgm:prSet/>
      <dgm:spPr/>
      <dgm:t>
        <a:bodyPr/>
        <a:lstStyle/>
        <a:p>
          <a:endParaRPr lang="en-US"/>
        </a:p>
      </dgm:t>
    </dgm:pt>
    <dgm:pt modelId="{1DBCE522-308C-4708-8AC6-13A77CD8BD8C}">
      <dgm:prSet/>
      <dgm:spPr/>
      <dgm:t>
        <a:bodyPr/>
        <a:lstStyle/>
        <a:p>
          <a:endParaRPr lang="en-US"/>
        </a:p>
      </dgm:t>
    </dgm:pt>
    <dgm:pt modelId="{AE01860E-3816-408E-B52E-0863A9C3D6BD}" type="parTrans" cxnId="{FB2473F2-980A-4BF3-9130-23FD12F970A3}">
      <dgm:prSet/>
      <dgm:spPr/>
      <dgm:t>
        <a:bodyPr/>
        <a:lstStyle/>
        <a:p>
          <a:endParaRPr lang="en-US"/>
        </a:p>
      </dgm:t>
    </dgm:pt>
    <dgm:pt modelId="{4D64A042-A6E7-4304-ADCB-2D73E414B9E4}" type="sibTrans" cxnId="{FB2473F2-980A-4BF3-9130-23FD12F970A3}">
      <dgm:prSet/>
      <dgm:spPr/>
      <dgm:t>
        <a:bodyPr/>
        <a:lstStyle/>
        <a:p>
          <a:endParaRPr lang="en-US"/>
        </a:p>
      </dgm:t>
    </dgm:pt>
    <dgm:pt modelId="{8C5F59AD-CE1C-4ECB-9127-45FC1887DEB6}">
      <dgm:prSet/>
      <dgm:spPr/>
      <dgm:t>
        <a:bodyPr/>
        <a:lstStyle/>
        <a:p>
          <a:endParaRPr lang="en-US"/>
        </a:p>
      </dgm:t>
    </dgm:pt>
    <dgm:pt modelId="{DB6439B4-3DAB-4B44-8437-4D8E4D0E6FEB}" type="parTrans" cxnId="{B2960A21-C72B-478D-91FF-977C915317DF}">
      <dgm:prSet/>
      <dgm:spPr/>
      <dgm:t>
        <a:bodyPr/>
        <a:lstStyle/>
        <a:p>
          <a:endParaRPr lang="en-US"/>
        </a:p>
      </dgm:t>
    </dgm:pt>
    <dgm:pt modelId="{70A90282-7477-4ED3-9DA5-DF0CFB779E8F}" type="sibTrans" cxnId="{B2960A21-C72B-478D-91FF-977C915317DF}">
      <dgm:prSet/>
      <dgm:spPr/>
      <dgm:t>
        <a:bodyPr/>
        <a:lstStyle/>
        <a:p>
          <a:endParaRPr lang="en-US"/>
        </a:p>
      </dgm:t>
    </dgm:pt>
    <dgm:pt modelId="{97950B5D-78A1-4F7B-A2D2-3DC3C1788D57}">
      <dgm:prSet/>
      <dgm:spPr/>
      <dgm:t>
        <a:bodyPr/>
        <a:lstStyle/>
        <a:p>
          <a:endParaRPr lang="en-US"/>
        </a:p>
      </dgm:t>
    </dgm:pt>
    <dgm:pt modelId="{2787B8EF-FE22-49BC-8E0F-76A363AABC46}" type="parTrans" cxnId="{E0ED5616-7716-4D48-AFE2-2C90F407CBBF}">
      <dgm:prSet/>
      <dgm:spPr/>
      <dgm:t>
        <a:bodyPr/>
        <a:lstStyle/>
        <a:p>
          <a:endParaRPr lang="en-US"/>
        </a:p>
      </dgm:t>
    </dgm:pt>
    <dgm:pt modelId="{B6468950-D624-49AF-9E7E-D8EF7B8101FD}" type="sibTrans" cxnId="{E0ED5616-7716-4D48-AFE2-2C90F407CBBF}">
      <dgm:prSet/>
      <dgm:spPr/>
      <dgm:t>
        <a:bodyPr/>
        <a:lstStyle/>
        <a:p>
          <a:endParaRPr lang="en-US"/>
        </a:p>
      </dgm:t>
    </dgm:pt>
    <dgm:pt modelId="{6B5E267E-D9E3-47EC-B7C7-7685A2A71E27}" type="pres">
      <dgm:prSet presAssocID="{E6A94ADC-2909-4419-9542-C4DD4F02EF33}" presName="Name0" presStyleCnt="0">
        <dgm:presLayoutVars>
          <dgm:chMax val="1"/>
          <dgm:dir/>
          <dgm:animLvl val="ctr"/>
          <dgm:resizeHandles val="exact"/>
        </dgm:presLayoutVars>
      </dgm:prSet>
      <dgm:spPr/>
      <dgm:t>
        <a:bodyPr/>
        <a:lstStyle/>
        <a:p>
          <a:endParaRPr lang="en-US"/>
        </a:p>
      </dgm:t>
    </dgm:pt>
    <dgm:pt modelId="{2D3C1501-2D3A-48D5-A3C2-A3FC2DAD7F75}" type="pres">
      <dgm:prSet presAssocID="{A39E9853-1EC1-46D0-A381-D053ADF8ADD4}" presName="centerShape" presStyleLbl="node0" presStyleIdx="0" presStyleCnt="1"/>
      <dgm:spPr/>
      <dgm:t>
        <a:bodyPr/>
        <a:lstStyle/>
        <a:p>
          <a:endParaRPr lang="en-US"/>
        </a:p>
      </dgm:t>
    </dgm:pt>
    <dgm:pt modelId="{4C34F99F-1BDC-40CF-9333-1506EC750145}" type="pres">
      <dgm:prSet presAssocID="{B962670A-8BA6-4ECD-9032-DE68C1B0CB16}" presName="node" presStyleLbl="node1" presStyleIdx="0" presStyleCnt="6" custRadScaleRad="101399" custRadScaleInc="13523">
        <dgm:presLayoutVars>
          <dgm:bulletEnabled val="1"/>
        </dgm:presLayoutVars>
      </dgm:prSet>
      <dgm:spPr/>
      <dgm:t>
        <a:bodyPr/>
        <a:lstStyle/>
        <a:p>
          <a:endParaRPr lang="en-US"/>
        </a:p>
      </dgm:t>
    </dgm:pt>
    <dgm:pt modelId="{D47F6A7D-3FBC-4FDD-8724-BDD0EDF13336}" type="pres">
      <dgm:prSet presAssocID="{B962670A-8BA6-4ECD-9032-DE68C1B0CB16}" presName="dummy" presStyleCnt="0"/>
      <dgm:spPr/>
    </dgm:pt>
    <dgm:pt modelId="{82C13767-3D6E-4D79-BE99-CEF7A1444E2C}" type="pres">
      <dgm:prSet presAssocID="{1F42C9B7-2DCF-4A83-B13C-64F7A6AEF45D}" presName="sibTrans" presStyleLbl="sibTrans2D1" presStyleIdx="0" presStyleCnt="6"/>
      <dgm:spPr/>
      <dgm:t>
        <a:bodyPr/>
        <a:lstStyle/>
        <a:p>
          <a:endParaRPr lang="en-US"/>
        </a:p>
      </dgm:t>
    </dgm:pt>
    <dgm:pt modelId="{77BC4745-4C43-4C7C-94C5-400AA7DCBA1A}" type="pres">
      <dgm:prSet presAssocID="{47EFC6CD-7BC7-490E-80D2-6976E6854C00}" presName="node" presStyleLbl="node1" presStyleIdx="1" presStyleCnt="6" custRadScaleRad="100877" custRadScaleInc="15571">
        <dgm:presLayoutVars>
          <dgm:bulletEnabled val="1"/>
        </dgm:presLayoutVars>
      </dgm:prSet>
      <dgm:spPr/>
      <dgm:t>
        <a:bodyPr/>
        <a:lstStyle/>
        <a:p>
          <a:endParaRPr lang="en-US"/>
        </a:p>
      </dgm:t>
    </dgm:pt>
    <dgm:pt modelId="{3BC8FAD1-C71C-435A-B6C7-1CCBEE6863AD}" type="pres">
      <dgm:prSet presAssocID="{47EFC6CD-7BC7-490E-80D2-6976E6854C00}" presName="dummy" presStyleCnt="0"/>
      <dgm:spPr/>
    </dgm:pt>
    <dgm:pt modelId="{4F330A95-8B51-4CD3-B57A-0DD0F41370C6}" type="pres">
      <dgm:prSet presAssocID="{46D6D030-EC92-4C38-BB02-B52D9164F203}" presName="sibTrans" presStyleLbl="sibTrans2D1" presStyleIdx="1" presStyleCnt="6"/>
      <dgm:spPr/>
      <dgm:t>
        <a:bodyPr/>
        <a:lstStyle/>
        <a:p>
          <a:endParaRPr lang="en-US"/>
        </a:p>
      </dgm:t>
    </dgm:pt>
    <dgm:pt modelId="{AFB30880-A9A0-4261-841C-9FFEC51783C6}" type="pres">
      <dgm:prSet presAssocID="{6AF6681E-0511-4AD3-840E-0258E79030D7}" presName="node" presStyleLbl="node1" presStyleIdx="2" presStyleCnt="6" custRadScaleRad="115518" custRadScaleInc="8276">
        <dgm:presLayoutVars>
          <dgm:bulletEnabled val="1"/>
        </dgm:presLayoutVars>
      </dgm:prSet>
      <dgm:spPr/>
      <dgm:t>
        <a:bodyPr/>
        <a:lstStyle/>
        <a:p>
          <a:endParaRPr lang="en-US"/>
        </a:p>
      </dgm:t>
    </dgm:pt>
    <dgm:pt modelId="{C6E104FC-8AE1-4F73-907F-FF374B104DC9}" type="pres">
      <dgm:prSet presAssocID="{6AF6681E-0511-4AD3-840E-0258E79030D7}" presName="dummy" presStyleCnt="0"/>
      <dgm:spPr/>
    </dgm:pt>
    <dgm:pt modelId="{AF78CF75-4584-4DC1-BD82-B9C993779710}" type="pres">
      <dgm:prSet presAssocID="{F1802809-93BF-43AB-9649-8C731AC3A498}" presName="sibTrans" presStyleLbl="sibTrans2D1" presStyleIdx="2" presStyleCnt="6"/>
      <dgm:spPr/>
      <dgm:t>
        <a:bodyPr/>
        <a:lstStyle/>
        <a:p>
          <a:endParaRPr lang="en-US"/>
        </a:p>
      </dgm:t>
    </dgm:pt>
    <dgm:pt modelId="{495FED75-3999-4088-A59C-C4C73FA8A5F4}" type="pres">
      <dgm:prSet presAssocID="{5E97B8CC-C46F-489B-A1E7-527DAE9AD5CE}" presName="node" presStyleLbl="node1" presStyleIdx="3" presStyleCnt="6">
        <dgm:presLayoutVars>
          <dgm:bulletEnabled val="1"/>
        </dgm:presLayoutVars>
      </dgm:prSet>
      <dgm:spPr/>
      <dgm:t>
        <a:bodyPr/>
        <a:lstStyle/>
        <a:p>
          <a:endParaRPr lang="en-US"/>
        </a:p>
      </dgm:t>
    </dgm:pt>
    <dgm:pt modelId="{C00655B5-709C-4931-87A1-406D02E5B89C}" type="pres">
      <dgm:prSet presAssocID="{5E97B8CC-C46F-489B-A1E7-527DAE9AD5CE}" presName="dummy" presStyleCnt="0"/>
      <dgm:spPr/>
    </dgm:pt>
    <dgm:pt modelId="{A0CEBCE3-E1F2-4EE5-86B0-A2F16712E9C2}" type="pres">
      <dgm:prSet presAssocID="{D7C4810E-6B5B-4026-BEE3-09F1E13081AE}" presName="sibTrans" presStyleLbl="sibTrans2D1" presStyleIdx="3" presStyleCnt="6"/>
      <dgm:spPr/>
      <dgm:t>
        <a:bodyPr/>
        <a:lstStyle/>
        <a:p>
          <a:endParaRPr lang="en-US"/>
        </a:p>
      </dgm:t>
    </dgm:pt>
    <dgm:pt modelId="{E7710300-E2CA-430B-BD24-0634A525E6F1}" type="pres">
      <dgm:prSet presAssocID="{9445DA13-73EE-4777-B422-06C11D3AEEAE}" presName="node" presStyleLbl="node1" presStyleIdx="4" presStyleCnt="6" custRadScaleRad="94968" custRadScaleInc="-6291">
        <dgm:presLayoutVars>
          <dgm:bulletEnabled val="1"/>
        </dgm:presLayoutVars>
      </dgm:prSet>
      <dgm:spPr/>
      <dgm:t>
        <a:bodyPr/>
        <a:lstStyle/>
        <a:p>
          <a:endParaRPr lang="en-US"/>
        </a:p>
      </dgm:t>
    </dgm:pt>
    <dgm:pt modelId="{B2D3C079-BB0A-4349-8E63-25A44C058EE4}" type="pres">
      <dgm:prSet presAssocID="{9445DA13-73EE-4777-B422-06C11D3AEEAE}" presName="dummy" presStyleCnt="0"/>
      <dgm:spPr/>
    </dgm:pt>
    <dgm:pt modelId="{47B06CA4-47C1-4516-895E-409FCFB572EC}" type="pres">
      <dgm:prSet presAssocID="{F5D1A6C4-303A-48A9-AA8B-BE6310247230}" presName="sibTrans" presStyleLbl="sibTrans2D1" presStyleIdx="4" presStyleCnt="6"/>
      <dgm:spPr/>
      <dgm:t>
        <a:bodyPr/>
        <a:lstStyle/>
        <a:p>
          <a:endParaRPr lang="en-US"/>
        </a:p>
      </dgm:t>
    </dgm:pt>
    <dgm:pt modelId="{8155682B-51B5-47D0-BE95-21C7587A2CCE}" type="pres">
      <dgm:prSet presAssocID="{8B447EE2-9F74-4EC9-89C2-234BBC4F5EBD}" presName="node" presStyleLbl="node1" presStyleIdx="5" presStyleCnt="6" custRadScaleRad="94968" custRadScaleInc="-6291">
        <dgm:presLayoutVars>
          <dgm:bulletEnabled val="1"/>
        </dgm:presLayoutVars>
      </dgm:prSet>
      <dgm:spPr/>
      <dgm:t>
        <a:bodyPr/>
        <a:lstStyle/>
        <a:p>
          <a:endParaRPr lang="en-US"/>
        </a:p>
      </dgm:t>
    </dgm:pt>
    <dgm:pt modelId="{38562AEA-8714-4DDD-9BA9-3729F2EDB794}" type="pres">
      <dgm:prSet presAssocID="{8B447EE2-9F74-4EC9-89C2-234BBC4F5EBD}" presName="dummy" presStyleCnt="0"/>
      <dgm:spPr/>
    </dgm:pt>
    <dgm:pt modelId="{EC466DAB-1483-4EBD-9383-4D063D5F9AC1}" type="pres">
      <dgm:prSet presAssocID="{E038F3DE-122C-4973-9F6B-5BC04B5B5D50}" presName="sibTrans" presStyleLbl="sibTrans2D1" presStyleIdx="5" presStyleCnt="6"/>
      <dgm:spPr/>
      <dgm:t>
        <a:bodyPr/>
        <a:lstStyle/>
        <a:p>
          <a:endParaRPr lang="en-US"/>
        </a:p>
      </dgm:t>
    </dgm:pt>
  </dgm:ptLst>
  <dgm:cxnLst>
    <dgm:cxn modelId="{793E4F3F-32C2-4EAB-81E4-62C8460C3163}" srcId="{E6A94ADC-2909-4419-9542-C4DD4F02EF33}" destId="{86A84BF9-05C8-4DA1-81B7-48CA0E3507A1}" srcOrd="4" destOrd="0" parTransId="{10A3BCF4-E97B-4E18-9DE3-1DD594793C8B}" sibTransId="{EBF6B068-BB59-4CA4-98D2-3AD86A622D75}"/>
    <dgm:cxn modelId="{47423AA4-B062-4EC0-8741-A42B94F4062E}" srcId="{E6A94ADC-2909-4419-9542-C4DD4F02EF33}" destId="{5DBF2157-7F7B-4FEA-85F5-7D20B7053B1D}" srcOrd="5" destOrd="0" parTransId="{5166C052-4EA4-4C93-BFDD-E9044910B1E2}" sibTransId="{5E01BD17-2774-46B8-AAFE-8948554BABAA}"/>
    <dgm:cxn modelId="{949D26CD-0A7A-444D-B336-71787CC3D437}" type="presOf" srcId="{E038F3DE-122C-4973-9F6B-5BC04B5B5D50}" destId="{EC466DAB-1483-4EBD-9383-4D063D5F9AC1}" srcOrd="0" destOrd="0" presId="urn:microsoft.com/office/officeart/2005/8/layout/radial6"/>
    <dgm:cxn modelId="{CCDABB6B-6773-441C-8C54-5BCD28439E7C}" srcId="{E6A94ADC-2909-4419-9542-C4DD4F02EF33}" destId="{A39E9853-1EC1-46D0-A381-D053ADF8ADD4}" srcOrd="0" destOrd="0" parTransId="{9ECDF117-5214-4678-ACE7-A5122755899D}" sibTransId="{B4705739-A2E3-4AC1-96FF-692D34014964}"/>
    <dgm:cxn modelId="{B2960A21-C72B-478D-91FF-977C915317DF}" srcId="{E6A94ADC-2909-4419-9542-C4DD4F02EF33}" destId="{8C5F59AD-CE1C-4ECB-9127-45FC1887DEB6}" srcOrd="7" destOrd="0" parTransId="{DB6439B4-3DAB-4B44-8437-4D8E4D0E6FEB}" sibTransId="{70A90282-7477-4ED3-9DA5-DF0CFB779E8F}"/>
    <dgm:cxn modelId="{7F40AD7E-18EA-4BE7-A935-9E0751D69EDB}" type="presOf" srcId="{F1802809-93BF-43AB-9649-8C731AC3A498}" destId="{AF78CF75-4584-4DC1-BD82-B9C993779710}" srcOrd="0" destOrd="0" presId="urn:microsoft.com/office/officeart/2005/8/layout/radial6"/>
    <dgm:cxn modelId="{FAFB207C-D6A3-471B-9FD6-21FE6EF04995}" srcId="{A39E9853-1EC1-46D0-A381-D053ADF8ADD4}" destId="{9445DA13-73EE-4777-B422-06C11D3AEEAE}" srcOrd="4" destOrd="0" parTransId="{EAAAAEF7-2879-484B-885F-0816B5CC5D50}" sibTransId="{F5D1A6C4-303A-48A9-AA8B-BE6310247230}"/>
    <dgm:cxn modelId="{FE5999BA-6512-48D3-93EE-350EE2204AEB}" type="presOf" srcId="{D7C4810E-6B5B-4026-BEE3-09F1E13081AE}" destId="{A0CEBCE3-E1F2-4EE5-86B0-A2F16712E9C2}" srcOrd="0" destOrd="0" presId="urn:microsoft.com/office/officeart/2005/8/layout/radial6"/>
    <dgm:cxn modelId="{7625DC2C-97DD-4070-9E1A-BA9DF46D6677}" type="presOf" srcId="{9445DA13-73EE-4777-B422-06C11D3AEEAE}" destId="{E7710300-E2CA-430B-BD24-0634A525E6F1}" srcOrd="0" destOrd="0" presId="urn:microsoft.com/office/officeart/2005/8/layout/radial6"/>
    <dgm:cxn modelId="{E011DE75-E618-4BC6-983B-B031AB67292E}" type="presOf" srcId="{5E97B8CC-C46F-489B-A1E7-527DAE9AD5CE}" destId="{495FED75-3999-4088-A59C-C4C73FA8A5F4}" srcOrd="0" destOrd="0" presId="urn:microsoft.com/office/officeart/2005/8/layout/radial6"/>
    <dgm:cxn modelId="{B2A086CF-977B-41CA-9E37-A2E9C23C84F6}" srcId="{A39E9853-1EC1-46D0-A381-D053ADF8ADD4}" destId="{5E97B8CC-C46F-489B-A1E7-527DAE9AD5CE}" srcOrd="3" destOrd="0" parTransId="{C682158F-D6D4-43B8-BA9D-07F5BC4F38E1}" sibTransId="{D7C4810E-6B5B-4026-BEE3-09F1E13081AE}"/>
    <dgm:cxn modelId="{C2C2C69D-CF36-4840-B9A2-345583DEA1AF}" srcId="{A39E9853-1EC1-46D0-A381-D053ADF8ADD4}" destId="{8B447EE2-9F74-4EC9-89C2-234BBC4F5EBD}" srcOrd="5" destOrd="0" parTransId="{9A6E908B-7277-49E3-A647-6F5E0AEDADAC}" sibTransId="{E038F3DE-122C-4973-9F6B-5BC04B5B5D50}"/>
    <dgm:cxn modelId="{E454BC78-6623-4D91-A7DD-10630E736AAC}" type="presOf" srcId="{A39E9853-1EC1-46D0-A381-D053ADF8ADD4}" destId="{2D3C1501-2D3A-48D5-A3C2-A3FC2DAD7F75}" srcOrd="0" destOrd="0" presId="urn:microsoft.com/office/officeart/2005/8/layout/radial6"/>
    <dgm:cxn modelId="{1C3B1965-405C-42ED-89DF-134B3886B987}" type="presOf" srcId="{E6A94ADC-2909-4419-9542-C4DD4F02EF33}" destId="{6B5E267E-D9E3-47EC-B7C7-7685A2A71E27}" srcOrd="0" destOrd="0" presId="urn:microsoft.com/office/officeart/2005/8/layout/radial6"/>
    <dgm:cxn modelId="{973AA44D-940B-4925-B25E-1334976C8F06}" srcId="{A39E9853-1EC1-46D0-A381-D053ADF8ADD4}" destId="{47EFC6CD-7BC7-490E-80D2-6976E6854C00}" srcOrd="1" destOrd="0" parTransId="{BA50A57D-21E5-4C1A-A925-10F5930C25FE}" sibTransId="{46D6D030-EC92-4C38-BB02-B52D9164F203}"/>
    <dgm:cxn modelId="{816F7922-19AE-4D29-858C-412EADC88730}" type="presOf" srcId="{F5D1A6C4-303A-48A9-AA8B-BE6310247230}" destId="{47B06CA4-47C1-4516-895E-409FCFB572EC}" srcOrd="0" destOrd="0" presId="urn:microsoft.com/office/officeart/2005/8/layout/radial6"/>
    <dgm:cxn modelId="{CF161121-6C71-40C0-9122-E1D4124DB9F9}" srcId="{A39E9853-1EC1-46D0-A381-D053ADF8ADD4}" destId="{B962670A-8BA6-4ECD-9032-DE68C1B0CB16}" srcOrd="0" destOrd="0" parTransId="{5EB4D5B0-AA36-4460-B894-9BBD3BA7FFE8}" sibTransId="{1F42C9B7-2DCF-4A83-B13C-64F7A6AEF45D}"/>
    <dgm:cxn modelId="{48FC3806-7CF4-47B6-9E67-06BACF04AE7C}" srcId="{E6A94ADC-2909-4419-9542-C4DD4F02EF33}" destId="{F2C4C657-5E53-407E-963D-08B0261247A8}" srcOrd="2" destOrd="0" parTransId="{78F38908-B359-4C9E-8D57-F8DF95DC5475}" sibTransId="{42265A04-1E44-42A1-9123-F38A393D17F7}"/>
    <dgm:cxn modelId="{847C0CDF-BCA3-461B-9EBE-0DB7B5E5AEAD}" type="presOf" srcId="{8B447EE2-9F74-4EC9-89C2-234BBC4F5EBD}" destId="{8155682B-51B5-47D0-BE95-21C7587A2CCE}" srcOrd="0" destOrd="0" presId="urn:microsoft.com/office/officeart/2005/8/layout/radial6"/>
    <dgm:cxn modelId="{9B72CDBD-C329-4F83-87C0-7B9134DBC10A}" srcId="{E6A94ADC-2909-4419-9542-C4DD4F02EF33}" destId="{F3C8D9A2-FCB0-4BD6-9DAB-72C75930CF05}" srcOrd="3" destOrd="0" parTransId="{7F879E4D-59F5-4711-A287-289DCA3E0C4A}" sibTransId="{A9554CB2-2D45-49E7-951B-806221ED1B55}"/>
    <dgm:cxn modelId="{BEBC324F-84CF-41D8-9A6C-4C69AF67CDA1}" type="presOf" srcId="{46D6D030-EC92-4C38-BB02-B52D9164F203}" destId="{4F330A95-8B51-4CD3-B57A-0DD0F41370C6}" srcOrd="0" destOrd="0" presId="urn:microsoft.com/office/officeart/2005/8/layout/radial6"/>
    <dgm:cxn modelId="{25745B55-C8E6-4B24-BA09-8DF72869FC11}" type="presOf" srcId="{B962670A-8BA6-4ECD-9032-DE68C1B0CB16}" destId="{4C34F99F-1BDC-40CF-9333-1506EC750145}" srcOrd="0" destOrd="0" presId="urn:microsoft.com/office/officeart/2005/8/layout/radial6"/>
    <dgm:cxn modelId="{C025310C-DB73-4F87-B018-FF705033108E}" type="presOf" srcId="{1F42C9B7-2DCF-4A83-B13C-64F7A6AEF45D}" destId="{82C13767-3D6E-4D79-BE99-CEF7A1444E2C}" srcOrd="0" destOrd="0" presId="urn:microsoft.com/office/officeart/2005/8/layout/radial6"/>
    <dgm:cxn modelId="{B5DB3EFF-8022-4C00-A1B3-CFDE9850B311}" srcId="{A39E9853-1EC1-46D0-A381-D053ADF8ADD4}" destId="{6AF6681E-0511-4AD3-840E-0258E79030D7}" srcOrd="2" destOrd="0" parTransId="{8BD77738-FC79-47F6-852A-696D02C0C647}" sibTransId="{F1802809-93BF-43AB-9649-8C731AC3A498}"/>
    <dgm:cxn modelId="{F97192E7-F7FF-4A7C-BC20-1163BDE0F38D}" srcId="{E6A94ADC-2909-4419-9542-C4DD4F02EF33}" destId="{4D50F5C0-F799-4930-BC1B-533B3EC30231}" srcOrd="1" destOrd="0" parTransId="{B0364533-1CAB-48CF-8179-8B4A7FC246B4}" sibTransId="{C73165FC-11DA-414A-A44D-AFE0109189A1}"/>
    <dgm:cxn modelId="{57BA3508-CD16-4324-924C-11837A3791E4}" type="presOf" srcId="{47EFC6CD-7BC7-490E-80D2-6976E6854C00}" destId="{77BC4745-4C43-4C7C-94C5-400AA7DCBA1A}" srcOrd="0" destOrd="0" presId="urn:microsoft.com/office/officeart/2005/8/layout/radial6"/>
    <dgm:cxn modelId="{E0ED5616-7716-4D48-AFE2-2C90F407CBBF}" srcId="{E6A94ADC-2909-4419-9542-C4DD4F02EF33}" destId="{97950B5D-78A1-4F7B-A2D2-3DC3C1788D57}" srcOrd="8" destOrd="0" parTransId="{2787B8EF-FE22-49BC-8E0F-76A363AABC46}" sibTransId="{B6468950-D624-49AF-9E7E-D8EF7B8101FD}"/>
    <dgm:cxn modelId="{86B43BA5-4705-4A7E-A381-F204E347B737}" type="presOf" srcId="{6AF6681E-0511-4AD3-840E-0258E79030D7}" destId="{AFB30880-A9A0-4261-841C-9FFEC51783C6}" srcOrd="0" destOrd="0" presId="urn:microsoft.com/office/officeart/2005/8/layout/radial6"/>
    <dgm:cxn modelId="{FB2473F2-980A-4BF3-9130-23FD12F970A3}" srcId="{E6A94ADC-2909-4419-9542-C4DD4F02EF33}" destId="{1DBCE522-308C-4708-8AC6-13A77CD8BD8C}" srcOrd="6" destOrd="0" parTransId="{AE01860E-3816-408E-B52E-0863A9C3D6BD}" sibTransId="{4D64A042-A6E7-4304-ADCB-2D73E414B9E4}"/>
    <dgm:cxn modelId="{FA84F10B-AF10-4AA0-9D9C-CFCA06BE75BA}" type="presParOf" srcId="{6B5E267E-D9E3-47EC-B7C7-7685A2A71E27}" destId="{2D3C1501-2D3A-48D5-A3C2-A3FC2DAD7F75}" srcOrd="0" destOrd="0" presId="urn:microsoft.com/office/officeart/2005/8/layout/radial6"/>
    <dgm:cxn modelId="{0390B7D7-6A50-4906-B917-AC9943DB0F20}" type="presParOf" srcId="{6B5E267E-D9E3-47EC-B7C7-7685A2A71E27}" destId="{4C34F99F-1BDC-40CF-9333-1506EC750145}" srcOrd="1" destOrd="0" presId="urn:microsoft.com/office/officeart/2005/8/layout/radial6"/>
    <dgm:cxn modelId="{87D77097-B55F-4B45-BC39-BAB26243A2F7}" type="presParOf" srcId="{6B5E267E-D9E3-47EC-B7C7-7685A2A71E27}" destId="{D47F6A7D-3FBC-4FDD-8724-BDD0EDF13336}" srcOrd="2" destOrd="0" presId="urn:microsoft.com/office/officeart/2005/8/layout/radial6"/>
    <dgm:cxn modelId="{58D20C3A-B688-41A1-84AF-1741DEDDF2D3}" type="presParOf" srcId="{6B5E267E-D9E3-47EC-B7C7-7685A2A71E27}" destId="{82C13767-3D6E-4D79-BE99-CEF7A1444E2C}" srcOrd="3" destOrd="0" presId="urn:microsoft.com/office/officeart/2005/8/layout/radial6"/>
    <dgm:cxn modelId="{BFEB20DC-CFBB-48F0-A950-EF31041E07E6}" type="presParOf" srcId="{6B5E267E-D9E3-47EC-B7C7-7685A2A71E27}" destId="{77BC4745-4C43-4C7C-94C5-400AA7DCBA1A}" srcOrd="4" destOrd="0" presId="urn:microsoft.com/office/officeart/2005/8/layout/radial6"/>
    <dgm:cxn modelId="{6D08DD8E-F836-45D5-B6EE-149D1FA80CC3}" type="presParOf" srcId="{6B5E267E-D9E3-47EC-B7C7-7685A2A71E27}" destId="{3BC8FAD1-C71C-435A-B6C7-1CCBEE6863AD}" srcOrd="5" destOrd="0" presId="urn:microsoft.com/office/officeart/2005/8/layout/radial6"/>
    <dgm:cxn modelId="{C640B783-4EAA-4223-B27F-80FEC3B4763C}" type="presParOf" srcId="{6B5E267E-D9E3-47EC-B7C7-7685A2A71E27}" destId="{4F330A95-8B51-4CD3-B57A-0DD0F41370C6}" srcOrd="6" destOrd="0" presId="urn:microsoft.com/office/officeart/2005/8/layout/radial6"/>
    <dgm:cxn modelId="{C21FFAD9-20F4-40F0-9665-1C4AC074449D}" type="presParOf" srcId="{6B5E267E-D9E3-47EC-B7C7-7685A2A71E27}" destId="{AFB30880-A9A0-4261-841C-9FFEC51783C6}" srcOrd="7" destOrd="0" presId="urn:microsoft.com/office/officeart/2005/8/layout/radial6"/>
    <dgm:cxn modelId="{0CC368DC-891D-400F-8019-9669B5F242D2}" type="presParOf" srcId="{6B5E267E-D9E3-47EC-B7C7-7685A2A71E27}" destId="{C6E104FC-8AE1-4F73-907F-FF374B104DC9}" srcOrd="8" destOrd="0" presId="urn:microsoft.com/office/officeart/2005/8/layout/radial6"/>
    <dgm:cxn modelId="{2DD9B760-34E9-47AA-94D8-ABEB95354573}" type="presParOf" srcId="{6B5E267E-D9E3-47EC-B7C7-7685A2A71E27}" destId="{AF78CF75-4584-4DC1-BD82-B9C993779710}" srcOrd="9" destOrd="0" presId="urn:microsoft.com/office/officeart/2005/8/layout/radial6"/>
    <dgm:cxn modelId="{06EE6A99-25AB-4F68-AF0B-93A4B5CD6CCC}" type="presParOf" srcId="{6B5E267E-D9E3-47EC-B7C7-7685A2A71E27}" destId="{495FED75-3999-4088-A59C-C4C73FA8A5F4}" srcOrd="10" destOrd="0" presId="urn:microsoft.com/office/officeart/2005/8/layout/radial6"/>
    <dgm:cxn modelId="{55158919-191A-4310-852D-5730E2CA928B}" type="presParOf" srcId="{6B5E267E-D9E3-47EC-B7C7-7685A2A71E27}" destId="{C00655B5-709C-4931-87A1-406D02E5B89C}" srcOrd="11" destOrd="0" presId="urn:microsoft.com/office/officeart/2005/8/layout/radial6"/>
    <dgm:cxn modelId="{9A8FD535-40DB-4C70-B7A4-F069D8EB1F4F}" type="presParOf" srcId="{6B5E267E-D9E3-47EC-B7C7-7685A2A71E27}" destId="{A0CEBCE3-E1F2-4EE5-86B0-A2F16712E9C2}" srcOrd="12" destOrd="0" presId="urn:microsoft.com/office/officeart/2005/8/layout/radial6"/>
    <dgm:cxn modelId="{6A0ABC41-BE82-4931-B30E-6678D982FF6F}" type="presParOf" srcId="{6B5E267E-D9E3-47EC-B7C7-7685A2A71E27}" destId="{E7710300-E2CA-430B-BD24-0634A525E6F1}" srcOrd="13" destOrd="0" presId="urn:microsoft.com/office/officeart/2005/8/layout/radial6"/>
    <dgm:cxn modelId="{5901C3FF-C349-4D64-915D-718DF2EB4339}" type="presParOf" srcId="{6B5E267E-D9E3-47EC-B7C7-7685A2A71E27}" destId="{B2D3C079-BB0A-4349-8E63-25A44C058EE4}" srcOrd="14" destOrd="0" presId="urn:microsoft.com/office/officeart/2005/8/layout/radial6"/>
    <dgm:cxn modelId="{C00882FC-682F-4EEE-82E3-69ED286B7587}" type="presParOf" srcId="{6B5E267E-D9E3-47EC-B7C7-7685A2A71E27}" destId="{47B06CA4-47C1-4516-895E-409FCFB572EC}" srcOrd="15" destOrd="0" presId="urn:microsoft.com/office/officeart/2005/8/layout/radial6"/>
    <dgm:cxn modelId="{BB8EA0B1-8F7A-4252-8ECF-C821AC78AC11}" type="presParOf" srcId="{6B5E267E-D9E3-47EC-B7C7-7685A2A71E27}" destId="{8155682B-51B5-47D0-BE95-21C7587A2CCE}" srcOrd="16" destOrd="0" presId="urn:microsoft.com/office/officeart/2005/8/layout/radial6"/>
    <dgm:cxn modelId="{ECB967A6-77D4-409B-AF4C-464BE0B315C6}" type="presParOf" srcId="{6B5E267E-D9E3-47EC-B7C7-7685A2A71E27}" destId="{38562AEA-8714-4DDD-9BA9-3729F2EDB794}" srcOrd="17" destOrd="0" presId="urn:microsoft.com/office/officeart/2005/8/layout/radial6"/>
    <dgm:cxn modelId="{917518D5-A63B-435E-834F-73EFA6ECAA4B}" type="presParOf" srcId="{6B5E267E-D9E3-47EC-B7C7-7685A2A71E27}" destId="{EC466DAB-1483-4EBD-9383-4D063D5F9AC1}"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7FF88-0085-41D1-80CE-70598C843229}">
      <dsp:nvSpPr>
        <dsp:cNvPr id="0" name=""/>
        <dsp:cNvSpPr/>
      </dsp:nvSpPr>
      <dsp:spPr>
        <a:xfrm>
          <a:off x="2362765" y="510947"/>
          <a:ext cx="3504068" cy="3504068"/>
        </a:xfrm>
        <a:prstGeom prst="blockArc">
          <a:avLst>
            <a:gd name="adj1" fmla="val 12600000"/>
            <a:gd name="adj2" fmla="val 162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66DAB-1483-4EBD-9383-4D063D5F9AC1}">
      <dsp:nvSpPr>
        <dsp:cNvPr id="0" name=""/>
        <dsp:cNvSpPr/>
      </dsp:nvSpPr>
      <dsp:spPr>
        <a:xfrm>
          <a:off x="2409790" y="423767"/>
          <a:ext cx="3504068" cy="3504068"/>
        </a:xfrm>
        <a:prstGeom prst="blockArc">
          <a:avLst>
            <a:gd name="adj1" fmla="val 8823870"/>
            <a:gd name="adj2" fmla="val 1240112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EBCE3-E1F2-4EE5-86B0-A2F16712E9C2}">
      <dsp:nvSpPr>
        <dsp:cNvPr id="0" name=""/>
        <dsp:cNvSpPr/>
      </dsp:nvSpPr>
      <dsp:spPr>
        <a:xfrm>
          <a:off x="2464354" y="513963"/>
          <a:ext cx="3504068" cy="3504068"/>
        </a:xfrm>
        <a:prstGeom prst="blockArc">
          <a:avLst>
            <a:gd name="adj1" fmla="val 5604061"/>
            <a:gd name="adj2" fmla="val 9035527"/>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8CF75-4584-4DC1-BD82-B9C993779710}">
      <dsp:nvSpPr>
        <dsp:cNvPr id="0" name=""/>
        <dsp:cNvSpPr/>
      </dsp:nvSpPr>
      <dsp:spPr>
        <a:xfrm>
          <a:off x="2329569" y="511268"/>
          <a:ext cx="3504068" cy="3504068"/>
        </a:xfrm>
        <a:prstGeom prst="blockArc">
          <a:avLst>
            <a:gd name="adj1" fmla="val 1767145"/>
            <a:gd name="adj2" fmla="val 5333353"/>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30A95-8B51-4CD3-B57A-0DD0F41370C6}">
      <dsp:nvSpPr>
        <dsp:cNvPr id="0" name=""/>
        <dsp:cNvSpPr/>
      </dsp:nvSpPr>
      <dsp:spPr>
        <a:xfrm>
          <a:off x="2346451" y="482047"/>
          <a:ext cx="3504068" cy="3504068"/>
        </a:xfrm>
        <a:prstGeom prst="blockArc">
          <a:avLst>
            <a:gd name="adj1" fmla="val 19866623"/>
            <a:gd name="adj2" fmla="val 1834896"/>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13767-3D6E-4D79-BE99-CEF7A1444E2C}">
      <dsp:nvSpPr>
        <dsp:cNvPr id="0" name=""/>
        <dsp:cNvSpPr/>
      </dsp:nvSpPr>
      <dsp:spPr>
        <a:xfrm>
          <a:off x="2362765" y="510947"/>
          <a:ext cx="3504068" cy="3504068"/>
        </a:xfrm>
        <a:prstGeom prst="blockArc">
          <a:avLst>
            <a:gd name="adj1" fmla="val 16200000"/>
            <a:gd name="adj2" fmla="val 19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C1501-2D3A-48D5-A3C2-A3FC2DAD7F75}">
      <dsp:nvSpPr>
        <dsp:cNvPr id="0" name=""/>
        <dsp:cNvSpPr/>
      </dsp:nvSpPr>
      <dsp:spPr>
        <a:xfrm>
          <a:off x="3329210" y="1477392"/>
          <a:ext cx="1571178" cy="157117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3559304" y="1707486"/>
        <a:ext cx="1110990" cy="1110990"/>
      </dsp:txXfrm>
    </dsp:sp>
    <dsp:sp modelId="{4C34F99F-1BDC-40CF-9333-1506EC750145}">
      <dsp:nvSpPr>
        <dsp:cNvPr id="0" name=""/>
        <dsp:cNvSpPr/>
      </dsp:nvSpPr>
      <dsp:spPr>
        <a:xfrm>
          <a:off x="3564887" y="628"/>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kumimoji="0" lang="bn-BD" sz="32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জন্ম</a:t>
          </a:r>
          <a:endParaRPr lang="en-US" sz="3200" kern="1200" dirty="0"/>
        </a:p>
      </dsp:txBody>
      <dsp:txXfrm>
        <a:off x="3725952" y="161693"/>
        <a:ext cx="777694" cy="777694"/>
      </dsp:txXfrm>
    </dsp:sp>
    <dsp:sp modelId="{77BC4745-4C43-4C7C-94C5-400AA7DCBA1A}">
      <dsp:nvSpPr>
        <dsp:cNvPr id="0" name=""/>
        <dsp:cNvSpPr/>
      </dsp:nvSpPr>
      <dsp:spPr>
        <a:xfrm>
          <a:off x="5047904" y="856848"/>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kumimoji="0" lang="bn-BD" sz="2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জন্মস্থান</a:t>
          </a:r>
        </a:p>
      </dsp:txBody>
      <dsp:txXfrm>
        <a:off x="5208969" y="1017913"/>
        <a:ext cx="777694" cy="777694"/>
      </dsp:txXfrm>
    </dsp:sp>
    <dsp:sp modelId="{AFB30880-A9A0-4261-841C-9FFEC51783C6}">
      <dsp:nvSpPr>
        <dsp:cNvPr id="0" name=""/>
        <dsp:cNvSpPr/>
      </dsp:nvSpPr>
      <dsp:spPr>
        <a:xfrm>
          <a:off x="5022823" y="2555399"/>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R="0" lvl="0" algn="ctr" defTabSz="1022350" rtl="0" eaLnBrk="1" fontAlgn="base" latinLnBrk="0" hangingPunct="1">
            <a:lnSpc>
              <a:spcPct val="90000"/>
            </a:lnSpc>
            <a:spcBef>
              <a:spcPct val="0"/>
            </a:spcBef>
            <a:spcAft>
              <a:spcPct val="35000"/>
            </a:spcAft>
            <a:buClrTx/>
            <a:buSzTx/>
            <a:buFontTx/>
            <a:tabLst/>
          </a:pPr>
          <a:r>
            <a:rPr kumimoji="0" lang="bn-BD" sz="2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আদর্শ</a:t>
          </a:r>
          <a:endParaRPr lang="en-US" sz="2300" kern="1200" dirty="0"/>
        </a:p>
      </dsp:txBody>
      <dsp:txXfrm>
        <a:off x="5183888" y="2716464"/>
        <a:ext cx="777694" cy="777694"/>
      </dsp:txXfrm>
    </dsp:sp>
    <dsp:sp modelId="{495FED75-3999-4088-A59C-C4C73FA8A5F4}">
      <dsp:nvSpPr>
        <dsp:cNvPr id="0" name=""/>
        <dsp:cNvSpPr/>
      </dsp:nvSpPr>
      <dsp:spPr>
        <a:xfrm>
          <a:off x="3564887" y="3425509"/>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R="0" lvl="0" algn="ctr" defTabSz="1022350" rtl="0" eaLnBrk="1" fontAlgn="base" latinLnBrk="0" hangingPunct="1">
            <a:lnSpc>
              <a:spcPct val="90000"/>
            </a:lnSpc>
            <a:spcBef>
              <a:spcPct val="0"/>
            </a:spcBef>
            <a:spcAft>
              <a:spcPct val="35000"/>
            </a:spcAft>
            <a:buClrTx/>
            <a:buSzTx/>
            <a:buFontTx/>
            <a:tabLst/>
          </a:pPr>
          <a:r>
            <a:rPr kumimoji="0" lang="bn-BD" sz="2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পুরষ্কার</a:t>
          </a:r>
          <a:endParaRPr lang="en-US" sz="2300" kern="1200" dirty="0"/>
        </a:p>
      </dsp:txBody>
      <dsp:txXfrm>
        <a:off x="3725952" y="3586574"/>
        <a:ext cx="777694" cy="777694"/>
      </dsp:txXfrm>
    </dsp:sp>
    <dsp:sp modelId="{8155682B-51B5-47D0-BE95-21C7587A2CCE}">
      <dsp:nvSpPr>
        <dsp:cNvPr id="0" name=""/>
        <dsp:cNvSpPr/>
      </dsp:nvSpPr>
      <dsp:spPr>
        <a:xfrm>
          <a:off x="2174690" y="2556933"/>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R="0" lvl="0" algn="ctr" defTabSz="1022350" rtl="0" eaLnBrk="1" fontAlgn="base" latinLnBrk="0" hangingPunct="1">
            <a:lnSpc>
              <a:spcPct val="90000"/>
            </a:lnSpc>
            <a:spcBef>
              <a:spcPct val="0"/>
            </a:spcBef>
            <a:spcAft>
              <a:spcPct val="35000"/>
            </a:spcAft>
            <a:buClrTx/>
            <a:buSzTx/>
            <a:buFontTx/>
            <a:tabLst/>
          </a:pPr>
          <a:r>
            <a:rPr kumimoji="0" lang="bn-BD" sz="2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মৃত্যু</a:t>
          </a:r>
          <a:endParaRPr lang="en-US" sz="2300" kern="1200" dirty="0"/>
        </a:p>
      </dsp:txBody>
      <dsp:txXfrm>
        <a:off x="2335755" y="2717998"/>
        <a:ext cx="777694" cy="777694"/>
      </dsp:txXfrm>
    </dsp:sp>
    <dsp:sp modelId="{1B272280-10E3-4B22-A338-9C4DFA2BC456}">
      <dsp:nvSpPr>
        <dsp:cNvPr id="0" name=""/>
        <dsp:cNvSpPr/>
      </dsp:nvSpPr>
      <dsp:spPr>
        <a:xfrm>
          <a:off x="2081870" y="856848"/>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R="0" lvl="0" algn="ctr" defTabSz="1022350" rtl="0" eaLnBrk="1" fontAlgn="base" latinLnBrk="0" hangingPunct="1">
            <a:lnSpc>
              <a:spcPct val="90000"/>
            </a:lnSpc>
            <a:spcBef>
              <a:spcPct val="0"/>
            </a:spcBef>
            <a:spcAft>
              <a:spcPct val="35000"/>
            </a:spcAft>
            <a:buClrTx/>
            <a:buSzTx/>
            <a:buFontTx/>
            <a:tabLst/>
          </a:pPr>
          <a:r>
            <a:rPr kumimoji="0" lang="bn-BD" sz="2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গ্রন্থ</a:t>
          </a:r>
          <a:endParaRPr lang="en-US" sz="2300" kern="1200" dirty="0"/>
        </a:p>
      </dsp:txBody>
      <dsp:txXfrm>
        <a:off x="2242935" y="1017913"/>
        <a:ext cx="777694" cy="777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66DAB-1483-4EBD-9383-4D063D5F9AC1}">
      <dsp:nvSpPr>
        <dsp:cNvPr id="0" name=""/>
        <dsp:cNvSpPr/>
      </dsp:nvSpPr>
      <dsp:spPr>
        <a:xfrm>
          <a:off x="2460671" y="510244"/>
          <a:ext cx="3504068" cy="3504068"/>
        </a:xfrm>
        <a:prstGeom prst="blockArc">
          <a:avLst>
            <a:gd name="adj1" fmla="val 12428746"/>
            <a:gd name="adj2" fmla="val 16167937"/>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B06CA4-47C1-4516-895E-409FCFB572EC}">
      <dsp:nvSpPr>
        <dsp:cNvPr id="0" name=""/>
        <dsp:cNvSpPr/>
      </dsp:nvSpPr>
      <dsp:spPr>
        <a:xfrm>
          <a:off x="2461421" y="508780"/>
          <a:ext cx="3504068" cy="3504068"/>
        </a:xfrm>
        <a:prstGeom prst="blockArc">
          <a:avLst>
            <a:gd name="adj1" fmla="val 9023572"/>
            <a:gd name="adj2" fmla="val 12425444"/>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EBCE3-E1F2-4EE5-86B0-A2F16712E9C2}">
      <dsp:nvSpPr>
        <dsp:cNvPr id="0" name=""/>
        <dsp:cNvSpPr/>
      </dsp:nvSpPr>
      <dsp:spPr>
        <a:xfrm>
          <a:off x="2464354" y="513963"/>
          <a:ext cx="3504068" cy="3504068"/>
        </a:xfrm>
        <a:prstGeom prst="blockArc">
          <a:avLst>
            <a:gd name="adj1" fmla="val 5604061"/>
            <a:gd name="adj2" fmla="val 9035527"/>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8CF75-4584-4DC1-BD82-B9C993779710}">
      <dsp:nvSpPr>
        <dsp:cNvPr id="0" name=""/>
        <dsp:cNvSpPr/>
      </dsp:nvSpPr>
      <dsp:spPr>
        <a:xfrm>
          <a:off x="2664724" y="537779"/>
          <a:ext cx="3504068" cy="3504068"/>
        </a:xfrm>
        <a:prstGeom prst="blockArc">
          <a:avLst>
            <a:gd name="adj1" fmla="val 2171875"/>
            <a:gd name="adj2" fmla="val 6009373"/>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30A95-8B51-4CD3-B57A-0DD0F41370C6}">
      <dsp:nvSpPr>
        <dsp:cNvPr id="0" name=""/>
        <dsp:cNvSpPr/>
      </dsp:nvSpPr>
      <dsp:spPr>
        <a:xfrm>
          <a:off x="2530451" y="753086"/>
          <a:ext cx="3504068" cy="3504068"/>
        </a:xfrm>
        <a:prstGeom prst="blockArc">
          <a:avLst>
            <a:gd name="adj1" fmla="val 19398194"/>
            <a:gd name="adj2" fmla="val 1662013"/>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C13767-3D6E-4D79-BE99-CEF7A1444E2C}">
      <dsp:nvSpPr>
        <dsp:cNvPr id="0" name=""/>
        <dsp:cNvSpPr/>
      </dsp:nvSpPr>
      <dsp:spPr>
        <a:xfrm>
          <a:off x="2378648" y="509044"/>
          <a:ext cx="3504068" cy="3504068"/>
        </a:xfrm>
        <a:prstGeom prst="blockArc">
          <a:avLst>
            <a:gd name="adj1" fmla="val 16332632"/>
            <a:gd name="adj2" fmla="val 19975839"/>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C1501-2D3A-48D5-A3C2-A3FC2DAD7F75}">
      <dsp:nvSpPr>
        <dsp:cNvPr id="0" name=""/>
        <dsp:cNvSpPr/>
      </dsp:nvSpPr>
      <dsp:spPr>
        <a:xfrm>
          <a:off x="3329210" y="1477392"/>
          <a:ext cx="1571178" cy="157117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3559304" y="1707486"/>
        <a:ext cx="1110990" cy="1110990"/>
      </dsp:txXfrm>
    </dsp:sp>
    <dsp:sp modelId="{4C34F99F-1BDC-40CF-9333-1506EC750145}">
      <dsp:nvSpPr>
        <dsp:cNvPr id="0" name=""/>
        <dsp:cNvSpPr/>
      </dsp:nvSpPr>
      <dsp:spPr>
        <a:xfrm>
          <a:off x="3646822" y="0"/>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জন্ম</a:t>
          </a:r>
        </a:p>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১৯১৮</a:t>
          </a:r>
        </a:p>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১০জুন</a:t>
          </a:r>
          <a:endParaRPr lang="en-US" sz="1300" kern="1200" dirty="0"/>
        </a:p>
      </dsp:txBody>
      <dsp:txXfrm>
        <a:off x="3807887" y="161065"/>
        <a:ext cx="777694" cy="777694"/>
      </dsp:txXfrm>
    </dsp:sp>
    <dsp:sp modelId="{77BC4745-4C43-4C7C-94C5-400AA7DCBA1A}">
      <dsp:nvSpPr>
        <dsp:cNvPr id="0" name=""/>
        <dsp:cNvSpPr/>
      </dsp:nvSpPr>
      <dsp:spPr>
        <a:xfrm>
          <a:off x="5105624" y="931888"/>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মাগুরা জেলার</a:t>
          </a:r>
        </a:p>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মাঝআইল গ্রাম</a:t>
          </a:r>
        </a:p>
      </dsp:txBody>
      <dsp:txXfrm>
        <a:off x="5266689" y="1092953"/>
        <a:ext cx="777694" cy="777694"/>
      </dsp:txXfrm>
    </dsp:sp>
    <dsp:sp modelId="{AFB30880-A9A0-4261-841C-9FFEC51783C6}">
      <dsp:nvSpPr>
        <dsp:cNvPr id="0" name=""/>
        <dsp:cNvSpPr/>
      </dsp:nvSpPr>
      <dsp:spPr>
        <a:xfrm>
          <a:off x="5248754" y="2751228"/>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ইসলামী আদর্শ ও ঐতিহ্যের কবি</a:t>
          </a:r>
          <a:endParaRPr lang="en-US" sz="1300" kern="1200" dirty="0"/>
        </a:p>
      </dsp:txBody>
      <dsp:txXfrm>
        <a:off x="5409819" y="2912293"/>
        <a:ext cx="777694" cy="777694"/>
      </dsp:txXfrm>
    </dsp:sp>
    <dsp:sp modelId="{495FED75-3999-4088-A59C-C4C73FA8A5F4}">
      <dsp:nvSpPr>
        <dsp:cNvPr id="0" name=""/>
        <dsp:cNvSpPr/>
      </dsp:nvSpPr>
      <dsp:spPr>
        <a:xfrm>
          <a:off x="3564887" y="3425509"/>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একুশেপদক বাংলা একাডেমী</a:t>
          </a:r>
          <a:endParaRPr lang="en-US" sz="1300" kern="1200" dirty="0"/>
        </a:p>
      </dsp:txBody>
      <dsp:txXfrm>
        <a:off x="3725952" y="3586574"/>
        <a:ext cx="777694" cy="777694"/>
      </dsp:txXfrm>
    </dsp:sp>
    <dsp:sp modelId="{E7710300-E2CA-430B-BD24-0634A525E6F1}">
      <dsp:nvSpPr>
        <dsp:cNvPr id="0" name=""/>
        <dsp:cNvSpPr/>
      </dsp:nvSpPr>
      <dsp:spPr>
        <a:xfrm>
          <a:off x="2174690" y="2556933"/>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গ্রন্থ</a:t>
          </a:r>
          <a:endParaRPr lang="en-US" sz="1300" kern="1200" dirty="0"/>
        </a:p>
      </dsp:txBody>
      <dsp:txXfrm>
        <a:off x="2335755" y="2717998"/>
        <a:ext cx="777694" cy="777694"/>
      </dsp:txXfrm>
    </dsp:sp>
    <dsp:sp modelId="{8155682B-51B5-47D0-BE95-21C7587A2CCE}">
      <dsp:nvSpPr>
        <dsp:cNvPr id="0" name=""/>
        <dsp:cNvSpPr/>
      </dsp:nvSpPr>
      <dsp:spPr>
        <a:xfrm>
          <a:off x="2138980" y="931055"/>
          <a:ext cx="1099824" cy="109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মৃত্যু</a:t>
          </a:r>
        </a:p>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১৯৭৪</a:t>
          </a:r>
        </a:p>
        <a:p>
          <a:pPr marR="0" lvl="0" algn="ctr" defTabSz="577850" rtl="0" eaLnBrk="1" fontAlgn="base" latinLnBrk="0" hangingPunct="1">
            <a:lnSpc>
              <a:spcPct val="90000"/>
            </a:lnSpc>
            <a:spcBef>
              <a:spcPct val="0"/>
            </a:spcBef>
            <a:spcAft>
              <a:spcPct val="35000"/>
            </a:spcAft>
            <a:buClrTx/>
            <a:buSzTx/>
            <a:buFontTx/>
            <a:tabLst/>
          </a:pPr>
          <a:r>
            <a:rPr kumimoji="0" lang="bn-BD" sz="1300" b="0" i="0" u="none" strike="noStrike" kern="1200" cap="none" normalizeH="0" baseline="0" dirty="0" smtClean="0">
              <a:ln>
                <a:noFill/>
              </a:ln>
              <a:solidFill>
                <a:schemeClr val="tx1"/>
              </a:solidFill>
              <a:effectLst/>
              <a:latin typeface="NikoshBAN" pitchFamily="2" charset="0"/>
              <a:ea typeface="FreeSerif" pitchFamily="18" charset="-128"/>
              <a:cs typeface="NikoshBAN" pitchFamily="2" charset="0"/>
            </a:rPr>
            <a:t>১৯অক্টোবর</a:t>
          </a:r>
          <a:endParaRPr lang="en-US" sz="1300" kern="1200" dirty="0">
            <a:latin typeface="NikoshBAN" pitchFamily="2" charset="0"/>
            <a:cs typeface="NikoshBAN" pitchFamily="2" charset="0"/>
          </a:endParaRPr>
        </a:p>
      </dsp:txBody>
      <dsp:txXfrm>
        <a:off x="2300045" y="1092120"/>
        <a:ext cx="777694" cy="7776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CB36D-B322-4F90-A936-4065BEA86746}" type="datetimeFigureOut">
              <a:rPr lang="en-US" smtClean="0"/>
              <a:t>10/11/2015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3A071-CC8A-4968-BED9-1EA0E58DB970}" type="slidenum">
              <a:rPr lang="en-US" smtClean="0"/>
              <a:t>‹#›</a:t>
            </a:fld>
            <a:endParaRPr lang="en-US"/>
          </a:p>
        </p:txBody>
      </p:sp>
    </p:spTree>
    <p:extLst>
      <p:ext uri="{BB962C8B-B14F-4D97-AF65-F5344CB8AC3E}">
        <p14:creationId xmlns:p14="http://schemas.microsoft.com/office/powerpoint/2010/main" val="332463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F3A071-CC8A-4968-BED9-1EA0E58DB970}" type="slidenum">
              <a:rPr lang="en-US" smtClean="0"/>
              <a:t>5</a:t>
            </a:fld>
            <a:endParaRPr lang="en-US"/>
          </a:p>
        </p:txBody>
      </p:sp>
    </p:spTree>
    <p:extLst>
      <p:ext uri="{BB962C8B-B14F-4D97-AF65-F5344CB8AC3E}">
        <p14:creationId xmlns:p14="http://schemas.microsoft.com/office/powerpoint/2010/main" val="187062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3A071-CC8A-4968-BED9-1EA0E58DB970}" type="slidenum">
              <a:rPr lang="en-US" smtClean="0"/>
              <a:t>6</a:t>
            </a:fld>
            <a:endParaRPr lang="en-US"/>
          </a:p>
        </p:txBody>
      </p:sp>
    </p:spTree>
    <p:extLst>
      <p:ext uri="{BB962C8B-B14F-4D97-AF65-F5344CB8AC3E}">
        <p14:creationId xmlns:p14="http://schemas.microsoft.com/office/powerpoint/2010/main" val="193977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NikoshBAN" pitchFamily="2" charset="0"/>
                <a:cs typeface="NikoshBAN" pitchFamily="2" charset="0"/>
              </a:rPr>
              <a:t>কবি</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পরিচিতি</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শিক্ষার্থীরা</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নিরবে</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পাঠ</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করবে</a:t>
            </a:r>
            <a:endParaRPr lang="en-US" sz="1200" dirty="0" smtClean="0">
              <a:latin typeface="NikoshBAN" pitchFamily="2" charset="0"/>
              <a:cs typeface="NikoshBAN" pitchFamily="2" charset="0"/>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NikoshBAN" pitchFamily="2" charset="0"/>
                <a:cs typeface="NikoshBAN" pitchFamily="2" charset="0"/>
              </a:rPr>
              <a:t>একক</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কাজ</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20F3A071-CC8A-4968-BED9-1EA0E58DB970}" type="slidenum">
              <a:rPr lang="en-US" smtClean="0"/>
              <a:t>7</a:t>
            </a:fld>
            <a:endParaRPr lang="en-US"/>
          </a:p>
        </p:txBody>
      </p:sp>
    </p:spTree>
    <p:extLst>
      <p:ext uri="{BB962C8B-B14F-4D97-AF65-F5344CB8AC3E}">
        <p14:creationId xmlns:p14="http://schemas.microsoft.com/office/powerpoint/2010/main" val="130001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20F3A071-CC8A-4968-BED9-1EA0E58DB970}" type="slidenum">
              <a:rPr lang="en-US" smtClean="0"/>
              <a:t>9</a:t>
            </a:fld>
            <a:endParaRPr lang="en-US"/>
          </a:p>
        </p:txBody>
      </p:sp>
    </p:spTree>
    <p:extLst>
      <p:ext uri="{BB962C8B-B14F-4D97-AF65-F5344CB8AC3E}">
        <p14:creationId xmlns:p14="http://schemas.microsoft.com/office/powerpoint/2010/main" val="263478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NikoshBAN" pitchFamily="2" charset="0"/>
                <a:cs typeface="NikoshBAN" pitchFamily="2" charset="0"/>
              </a:rPr>
              <a:t>শিক্ষক</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কবিতাটি</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আদর্শরূপে</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আবৃত্তি</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করে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শোনাবেন</a:t>
            </a:r>
            <a:r>
              <a:rPr lang="en-US" sz="1200" baseline="0" dirty="0" smtClean="0">
                <a:latin typeface="NikoshBAN" pitchFamily="2" charset="0"/>
                <a:cs typeface="NikoshBAN" pitchFamily="2" charset="0"/>
              </a:rPr>
              <a:t> ।</a:t>
            </a:r>
          </a:p>
          <a:p>
            <a:endParaRPr lang="en-US" sz="1200" baseline="0" dirty="0" smtClean="0">
              <a:latin typeface="NikoshBAN" pitchFamily="2" charset="0"/>
              <a:cs typeface="NikoshBAN" pitchFamily="2" charset="0"/>
            </a:endParaRPr>
          </a:p>
          <a:p>
            <a:r>
              <a:rPr lang="en-US" sz="1200" dirty="0" err="1" smtClean="0">
                <a:latin typeface="NikoshBAN" pitchFamily="2" charset="0"/>
                <a:cs typeface="NikoshBAN" pitchFamily="2" charset="0"/>
              </a:rPr>
              <a:t>শিক্ষক</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কবিতাটি</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কয়েকজন</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শিক্ষার্থীর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দ্বারা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সরবে</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পাঠ</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করাবেন</a:t>
            </a:r>
            <a:r>
              <a:rPr lang="en-US" sz="1200" baseline="0" dirty="0" smtClean="0">
                <a:latin typeface="NikoshBAN" pitchFamily="2" charset="0"/>
                <a:cs typeface="NikoshBAN" pitchFamily="2" charset="0"/>
              </a:rPr>
              <a:t> ।</a:t>
            </a:r>
          </a:p>
          <a:p>
            <a:endParaRPr lang="en-US" sz="1200" baseline="0" dirty="0" smtClean="0">
              <a:latin typeface="NikoshBAN" pitchFamily="2" charset="0"/>
              <a:cs typeface="NikoshBAN" pitchFamily="2" charset="0"/>
            </a:endParaRPr>
          </a:p>
          <a:p>
            <a:r>
              <a:rPr lang="en-US" sz="1200" baseline="0" dirty="0" err="1" smtClean="0">
                <a:latin typeface="NikoshBAN" pitchFamily="2" charset="0"/>
                <a:cs typeface="NikoshBAN" pitchFamily="2" charset="0"/>
              </a:rPr>
              <a:t>শিক্ষার্থীর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উচ্চারন</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ভুল</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হলে</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শিক্ষক</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সংশোধন</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করে</a:t>
            </a:r>
            <a:r>
              <a:rPr lang="en-US" sz="1200" baseline="0" dirty="0" smtClean="0">
                <a:latin typeface="NikoshBAN" pitchFamily="2" charset="0"/>
                <a:cs typeface="NikoshBAN" pitchFamily="2" charset="0"/>
              </a:rPr>
              <a:t> </a:t>
            </a:r>
            <a:r>
              <a:rPr lang="en-US" sz="1200" baseline="0" dirty="0" err="1" smtClean="0">
                <a:latin typeface="NikoshBAN" pitchFamily="2" charset="0"/>
                <a:cs typeface="NikoshBAN" pitchFamily="2" charset="0"/>
              </a:rPr>
              <a:t>দিবেন</a:t>
            </a:r>
            <a:r>
              <a:rPr lang="en-US" sz="1200" baseline="0" dirty="0" smtClean="0">
                <a:latin typeface="NikoshBAN" pitchFamily="2" charset="0"/>
                <a:cs typeface="NikoshBAN" pitchFamily="2" charset="0"/>
              </a:rPr>
              <a:t>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20F3A071-CC8A-4968-BED9-1EA0E58DB970}" type="slidenum">
              <a:rPr lang="en-US" smtClean="0"/>
              <a:t>10</a:t>
            </a:fld>
            <a:endParaRPr lang="en-US"/>
          </a:p>
        </p:txBody>
      </p:sp>
    </p:spTree>
    <p:extLst>
      <p:ext uri="{BB962C8B-B14F-4D97-AF65-F5344CB8AC3E}">
        <p14:creationId xmlns:p14="http://schemas.microsoft.com/office/powerpoint/2010/main" val="166993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3A071-CC8A-4968-BED9-1EA0E58DB970}" type="slidenum">
              <a:rPr lang="en-US" smtClean="0"/>
              <a:t>11</a:t>
            </a:fld>
            <a:endParaRPr lang="en-US"/>
          </a:p>
        </p:txBody>
      </p:sp>
    </p:spTree>
    <p:extLst>
      <p:ext uri="{BB962C8B-B14F-4D97-AF65-F5344CB8AC3E}">
        <p14:creationId xmlns:p14="http://schemas.microsoft.com/office/powerpoint/2010/main" val="68250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3A071-CC8A-4968-BED9-1EA0E58DB970}" type="slidenum">
              <a:rPr lang="en-US" smtClean="0"/>
              <a:t>12</a:t>
            </a:fld>
            <a:endParaRPr lang="en-US"/>
          </a:p>
        </p:txBody>
      </p:sp>
    </p:spTree>
    <p:extLst>
      <p:ext uri="{BB962C8B-B14F-4D97-AF65-F5344CB8AC3E}">
        <p14:creationId xmlns:p14="http://schemas.microsoft.com/office/powerpoint/2010/main" val="66324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1"/>
            <a:ext cx="7772400" cy="1981199"/>
          </a:xfrm>
        </p:spPr>
        <p:txBody>
          <a:bodyPr>
            <a:noAutofit/>
          </a:bodyPr>
          <a:lstStyle/>
          <a:p>
            <a: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r>
            <a:br>
              <a:rPr lang="en-US"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br>
            <a:r>
              <a:rPr lang="en-US" sz="9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স্বাগতম</a:t>
            </a: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sz="9600" dirty="0">
              <a:latin typeface="NikoshBAN" pitchFamily="2" charset="0"/>
              <a:cs typeface="NikoshBAN" pitchFamily="2" charset="0"/>
            </a:endParaRPr>
          </a:p>
        </p:txBody>
      </p:sp>
    </p:spTree>
    <p:extLst>
      <p:ext uri="{BB962C8B-B14F-4D97-AF65-F5344CB8AC3E}">
        <p14:creationId xmlns:p14="http://schemas.microsoft.com/office/powerpoint/2010/main" val="1378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
                                        </p:tgtEl>
                                        <p:attrNameLst>
                                          <p:attrName>ppt_c</p:attrName>
                                        </p:attrNameLst>
                                      </p:cBhvr>
                                      <p:to>
                                        <a:srgbClr val="33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077200" cy="4602162"/>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en-US" sz="3600" dirty="0" err="1" smtClean="0">
                <a:latin typeface="NikoshBAN" pitchFamily="2" charset="0"/>
                <a:cs typeface="NikoshBAN" pitchFamily="2" charset="0"/>
              </a:rPr>
              <a:t>রুগণ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বৃদ্ধ</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ভিশখারীর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রগ-ওঠা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মতন</a:t>
            </a:r>
            <a:r>
              <a:rPr lang="en-US" sz="3600" dirty="0" smtClean="0">
                <a:latin typeface="NikoshBAN" pitchFamily="2" charset="0"/>
                <a:cs typeface="NikoshBAN" pitchFamily="2" charset="0"/>
              </a:rPr>
              <a:t/>
            </a:r>
            <a:br>
              <a:rPr lang="en-US" sz="3600" dirty="0" smtClean="0">
                <a:latin typeface="NikoshBAN" pitchFamily="2" charset="0"/>
                <a:cs typeface="NikoshBAN" pitchFamily="2" charset="0"/>
              </a:rPr>
            </a:br>
            <a:r>
              <a:rPr lang="en-US" sz="3600" dirty="0" err="1" smtClean="0">
                <a:latin typeface="NikoshBAN" pitchFamily="2" charset="0"/>
                <a:cs typeface="NikoshBAN" pitchFamily="2" charset="0"/>
              </a:rPr>
              <a:t>রুক্ষ</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মাঠ</a:t>
            </a:r>
            <a:r>
              <a:rPr lang="en-US" sz="3600" dirty="0" smtClean="0">
                <a:latin typeface="NikoshBAN" pitchFamily="2" charset="0"/>
                <a:cs typeface="NikoshBAN" pitchFamily="2" charset="0"/>
              </a:rPr>
              <a:t> </a:t>
            </a:r>
            <a:r>
              <a:rPr lang="en-US" sz="3600" smtClean="0">
                <a:latin typeface="NikoshBAN" pitchFamily="2" charset="0"/>
                <a:cs typeface="NikoshBAN" pitchFamily="2" charset="0"/>
              </a:rPr>
              <a:t>আসমান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বর্ষণের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সুর</a:t>
            </a:r>
            <a:r>
              <a:rPr lang="en-US" sz="3600" dirty="0" smtClean="0">
                <a:latin typeface="NikoshBAN" pitchFamily="2" charset="0"/>
                <a:cs typeface="NikoshBAN" pitchFamily="2" charset="0"/>
              </a:rPr>
              <a:t/>
            </a:r>
            <a:br>
              <a:rPr lang="en-US" sz="3600" dirty="0" smtClean="0">
                <a:latin typeface="NikoshBAN" pitchFamily="2" charset="0"/>
                <a:cs typeface="NikoshBAN" pitchFamily="2" charset="0"/>
              </a:rPr>
            </a:br>
            <a:r>
              <a:rPr lang="en-US" sz="3600" dirty="0" err="1" smtClean="0">
                <a:latin typeface="NikoshBAN" pitchFamily="2" charset="0"/>
                <a:cs typeface="NikoshBAN" pitchFamily="2" charset="0"/>
              </a:rPr>
              <a:t>তৃষিত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সাথে</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ওঠে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তৃষাতপ্ত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মন</a:t>
            </a:r>
            <a:r>
              <a:rPr lang="en-US" sz="3600" dirty="0" smtClean="0">
                <a:latin typeface="NikoshBAN" pitchFamily="2" charset="0"/>
                <a:cs typeface="NikoshBAN" pitchFamily="2" charset="0"/>
              </a:rPr>
              <a:t>,</a:t>
            </a:r>
            <a:br>
              <a:rPr lang="en-US" sz="3600" dirty="0" smtClean="0">
                <a:latin typeface="NikoshBAN" pitchFamily="2" charset="0"/>
                <a:cs typeface="NikoshBAN" pitchFamily="2" charset="0"/>
              </a:rPr>
            </a:br>
            <a:r>
              <a:rPr lang="en-US" sz="3600" dirty="0" err="1" smtClean="0">
                <a:latin typeface="NikoshBAN" pitchFamily="2" charset="0"/>
                <a:cs typeface="NikoshBAN" pitchFamily="2" charset="0"/>
              </a:rPr>
              <a:t>পাড়ি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যেতে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চায়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বহু</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পথ,প্রান্তর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বন্ধুর</a:t>
            </a:r>
            <a:r>
              <a:rPr lang="en-US" sz="3600" dirty="0" smtClean="0">
                <a:latin typeface="NikoshBAN" pitchFamily="2" charset="0"/>
                <a:cs typeface="NikoshBAN" pitchFamily="2" charset="0"/>
              </a:rPr>
              <a:t>,</a:t>
            </a:r>
            <a:br>
              <a:rPr lang="en-US" sz="3600" dirty="0" smtClean="0">
                <a:latin typeface="NikoshBAN" pitchFamily="2" charset="0"/>
                <a:cs typeface="NikoshBAN" pitchFamily="2" charset="0"/>
              </a:rPr>
            </a:br>
            <a:r>
              <a:rPr lang="en-US" sz="3600" dirty="0" err="1" smtClean="0">
                <a:latin typeface="NikoshBAN" pitchFamily="2" charset="0"/>
                <a:cs typeface="NikoshBAN" pitchFamily="2" charset="0"/>
              </a:rPr>
              <a:t>যেখানে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বিস্মৃত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নিঃসঙ্গ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নির্জন</a:t>
            </a:r>
            <a:r>
              <a:rPr lang="en-US" sz="3600" dirty="0" smtClean="0">
                <a:latin typeface="NikoshBAN" pitchFamily="2" charset="0"/>
                <a:cs typeface="NikoshBAN" pitchFamily="2" charset="0"/>
              </a:rPr>
              <a:t/>
            </a:r>
            <a:br>
              <a:rPr lang="en-US" sz="3600" dirty="0" smtClean="0">
                <a:latin typeface="NikoshBAN" pitchFamily="2" charset="0"/>
                <a:cs typeface="NikoshBAN" pitchFamily="2" charset="0"/>
              </a:rPr>
            </a:br>
            <a:r>
              <a:rPr lang="en-US" sz="3600" dirty="0" err="1" smtClean="0">
                <a:latin typeface="NikoshBAN" pitchFamily="2" charset="0"/>
                <a:cs typeface="NikoshBAN" pitchFamily="2" charset="0"/>
              </a:rPr>
              <a:t>সেখানে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বর্ষার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মেঘ</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বিষণ্ন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মেদুর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 name="TextBox 1"/>
          <p:cNvSpPr txBox="1"/>
          <p:nvPr/>
        </p:nvSpPr>
        <p:spPr>
          <a:xfrm>
            <a:off x="2497667" y="304800"/>
            <a:ext cx="3886200" cy="1323439"/>
          </a:xfrm>
          <a:prstGeom prst="rect">
            <a:avLst/>
          </a:prstGeom>
          <a:noFill/>
        </p:spPr>
        <p:txBody>
          <a:bodyPr wrap="square" rtlCol="0">
            <a:spAutoFit/>
          </a:bodyPr>
          <a:lstStyle/>
          <a:p>
            <a:pPr algn="ctr"/>
            <a:r>
              <a:rPr lang="en-US" sz="4000" dirty="0" err="1">
                <a:latin typeface="NikoshBAN" pitchFamily="2" charset="0"/>
                <a:cs typeface="NikoshBAN" pitchFamily="2" charset="0"/>
              </a:rPr>
              <a:t>বৃষ্টি</a:t>
            </a:r>
            <a:r>
              <a:rPr lang="en-US" sz="4000" dirty="0">
                <a:latin typeface="NikoshBAN" pitchFamily="2" charset="0"/>
                <a:cs typeface="NikoshBAN" pitchFamily="2" charset="0"/>
              </a:rPr>
              <a:t/>
            </a:r>
            <a:br>
              <a:rPr lang="en-US" sz="4000" dirty="0">
                <a:latin typeface="NikoshBAN" pitchFamily="2" charset="0"/>
                <a:cs typeface="NikoshBAN" pitchFamily="2" charset="0"/>
              </a:rPr>
            </a:br>
            <a:r>
              <a:rPr lang="en-US" sz="4000" dirty="0" err="1">
                <a:latin typeface="NikoshBAN" pitchFamily="2" charset="0"/>
                <a:cs typeface="NikoshBAN" pitchFamily="2" charset="0"/>
              </a:rPr>
              <a:t>ফররুখ</a:t>
            </a:r>
            <a:r>
              <a:rPr lang="en-US" sz="4000" dirty="0">
                <a:latin typeface="NikoshBAN" pitchFamily="2" charset="0"/>
                <a:cs typeface="NikoshBAN" pitchFamily="2" charset="0"/>
              </a:rPr>
              <a:t> </a:t>
            </a:r>
            <a:r>
              <a:rPr lang="en-US" sz="4000" dirty="0" err="1">
                <a:latin typeface="NikoshBAN" pitchFamily="2" charset="0"/>
                <a:cs typeface="NikoshBAN" pitchFamily="2" charset="0"/>
              </a:rPr>
              <a:t>আহমেদ</a:t>
            </a:r>
            <a:endParaRPr lang="en-US" sz="4000" dirty="0"/>
          </a:p>
        </p:txBody>
      </p:sp>
    </p:spTree>
    <p:extLst>
      <p:ext uri="{BB962C8B-B14F-4D97-AF65-F5344CB8AC3E}">
        <p14:creationId xmlns:p14="http://schemas.microsoft.com/office/powerpoint/2010/main" val="86828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err="1" smtClean="0">
                <a:latin typeface="NikoshBAN" pitchFamily="2" charset="0"/>
                <a:cs typeface="NikoshBAN" pitchFamily="2" charset="0"/>
              </a:rPr>
              <a:t>শব্দার্থ</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টীকা</a:t>
            </a:r>
            <a:endParaRPr lang="en-US" dirty="0">
              <a:latin typeface="NikoshBAN" pitchFamily="2" charset="0"/>
              <a:cs typeface="NikoshBAN" pitchFamily="2" charset="0"/>
            </a:endParaRPr>
          </a:p>
        </p:txBody>
      </p:sp>
      <p:sp>
        <p:nvSpPr>
          <p:cNvPr id="4" name="Content Placeholder 3"/>
          <p:cNvSpPr>
            <a:spLocks noGrp="1"/>
          </p:cNvSpPr>
          <p:nvPr>
            <p:ph idx="1"/>
          </p:nvPr>
        </p:nvSpPr>
        <p:spPr>
          <a:xfrm>
            <a:off x="202532" y="1470818"/>
            <a:ext cx="8384005" cy="5082382"/>
          </a:xfrm>
        </p:spPr>
        <p:txBody>
          <a:bodyPr/>
          <a:lstStyle/>
          <a:p>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বিদ্যু</a:t>
            </a:r>
            <a:r>
              <a:rPr lang="en-US" dirty="0" smtClean="0">
                <a:latin typeface="NikoshBAN" pitchFamily="2" charset="0"/>
                <a:cs typeface="NikoshBAN" pitchFamily="2" charset="0"/>
              </a:rPr>
              <a:t>ৎ </a:t>
            </a:r>
            <a:r>
              <a:rPr lang="en-US" dirty="0" err="1" smtClean="0">
                <a:latin typeface="NikoshBAN" pitchFamily="2" charset="0"/>
                <a:cs typeface="NikoshBAN" pitchFamily="2" charset="0"/>
              </a:rPr>
              <a:t>রূপসী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endParaRPr lang="en-US" dirty="0">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1737" y="1676400"/>
            <a:ext cx="3424237" cy="2590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32" y="3733800"/>
            <a:ext cx="3912268" cy="2628900"/>
          </a:xfrm>
          <a:prstGeom prst="rect">
            <a:avLst/>
          </a:prstGeom>
        </p:spPr>
      </p:pic>
      <p:sp>
        <p:nvSpPr>
          <p:cNvPr id="6" name="TextBox 5"/>
          <p:cNvSpPr txBox="1"/>
          <p:nvPr/>
        </p:nvSpPr>
        <p:spPr>
          <a:xfrm>
            <a:off x="4471737" y="4495800"/>
            <a:ext cx="4138863" cy="2062103"/>
          </a:xfrm>
          <a:prstGeom prst="rect">
            <a:avLst/>
          </a:prstGeom>
          <a:solidFill>
            <a:schemeClr val="accent1">
              <a:lumMod val="60000"/>
              <a:lumOff val="40000"/>
            </a:schemeClr>
          </a:solidFill>
        </p:spPr>
        <p:txBody>
          <a:bodyPr wrap="square" rtlCol="0">
            <a:spAutoFit/>
          </a:bodyPr>
          <a:lstStyle/>
          <a:p>
            <a:r>
              <a:rPr lang="en-US" sz="3200" dirty="0" err="1" smtClean="0">
                <a:latin typeface="NikoshBAN" pitchFamily="2" charset="0"/>
                <a:cs typeface="NikoshBAN" pitchFamily="2" charset="0"/>
              </a:rPr>
              <a:t>বিদ্যু</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চমকানোকে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ধারণা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অনুযায়ী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সুন্দরী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তুলনা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মেঘে</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মেঘে</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94642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err="1" smtClean="0">
                <a:latin typeface="NikoshBAN" pitchFamily="2" charset="0"/>
                <a:cs typeface="NikoshBAN" pitchFamily="2" charset="0"/>
              </a:rPr>
              <a:t>সওয়ার</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a:p>
            <a:endParaRPr lang="en-US" dirty="0" smtClean="0">
              <a:latin typeface="NikoshBAN" pitchFamily="2" charset="0"/>
              <a:cs typeface="NikoshBAN" pitchFamily="2" charset="0"/>
            </a:endParaRPr>
          </a:p>
          <a:p>
            <a:r>
              <a:rPr lang="en-US" dirty="0" err="1" smtClean="0">
                <a:latin typeface="NikoshBAN" pitchFamily="2" charset="0"/>
                <a:cs typeface="NikoshBAN" pitchFamily="2" charset="0"/>
              </a:rPr>
              <a:t>রুগন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বৃদ্ধ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ভিখারীর</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তৃষ্ণাতপ্ত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মন</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609600"/>
            <a:ext cx="3429000" cy="2209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038600"/>
            <a:ext cx="3810000" cy="2238375"/>
          </a:xfrm>
          <a:prstGeom prst="rect">
            <a:avLst/>
          </a:prstGeom>
        </p:spPr>
      </p:pic>
      <p:sp>
        <p:nvSpPr>
          <p:cNvPr id="2" name="TextBox 1"/>
          <p:cNvSpPr txBox="1"/>
          <p:nvPr/>
        </p:nvSpPr>
        <p:spPr>
          <a:xfrm>
            <a:off x="6172200" y="1371600"/>
            <a:ext cx="2362200" cy="584775"/>
          </a:xfrm>
          <a:prstGeom prst="rect">
            <a:avLst/>
          </a:prstGeom>
          <a:noFill/>
        </p:spPr>
        <p:txBody>
          <a:bodyPr wrap="square" rtlCol="0">
            <a:spAutoFit/>
          </a:bodyPr>
          <a:lstStyle/>
          <a:p>
            <a:r>
              <a:rPr lang="en-US" sz="3200" dirty="0" err="1" smtClean="0">
                <a:latin typeface="NikoshBAN" pitchFamily="2" charset="0"/>
                <a:cs typeface="NikoshBAN" pitchFamily="2" charset="0"/>
              </a:rPr>
              <a:t>আরোহী</a:t>
            </a:r>
            <a:endParaRPr lang="en-US" sz="3200" dirty="0">
              <a:latin typeface="NikoshBAN" pitchFamily="2" charset="0"/>
              <a:cs typeface="NikoshBAN" pitchFamily="2" charset="0"/>
            </a:endParaRPr>
          </a:p>
        </p:txBody>
      </p:sp>
      <p:sp>
        <p:nvSpPr>
          <p:cNvPr id="3" name="TextBox 2"/>
          <p:cNvSpPr txBox="1"/>
          <p:nvPr/>
        </p:nvSpPr>
        <p:spPr>
          <a:xfrm>
            <a:off x="5715000" y="3657600"/>
            <a:ext cx="320040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err="1" smtClean="0">
                <a:latin typeface="NikoshBAN" pitchFamily="2" charset="0"/>
                <a:cs typeface="NikoshBAN" pitchFamily="2" charset="0"/>
              </a:rPr>
              <a:t>দীর্ঘ</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বর্ষণহীন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ঘাট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রুক্ষমূর্তি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রুগণ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বৃদ্ধ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ভিখারির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রগ-ওঠাহাতের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সঙ্গে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করেছেন</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7037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686800" cy="5745163"/>
          </a:xfrm>
        </p:spPr>
        <p:txBody>
          <a:bodyPr/>
          <a:lstStyle/>
          <a:p>
            <a:r>
              <a:rPr lang="en-US" dirty="0" err="1" smtClean="0">
                <a:latin typeface="NikoshBAN" pitchFamily="2" charset="0"/>
                <a:cs typeface="NikoshBAN" pitchFamily="2" charset="0"/>
              </a:rPr>
              <a:t>বিষণ্ন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মেদুর</a:t>
            </a:r>
            <a:endParaRPr lang="en-US"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3994150" cy="26690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524000"/>
            <a:ext cx="3902076" cy="2669005"/>
          </a:xfrm>
          <a:prstGeom prst="rect">
            <a:avLst/>
          </a:prstGeom>
        </p:spPr>
      </p:pic>
      <p:sp>
        <p:nvSpPr>
          <p:cNvPr id="6" name="TextBox 5"/>
          <p:cNvSpPr txBox="1"/>
          <p:nvPr/>
        </p:nvSpPr>
        <p:spPr>
          <a:xfrm>
            <a:off x="745958" y="4876800"/>
            <a:ext cx="6858000" cy="1569660"/>
          </a:xfrm>
          <a:prstGeom prst="rect">
            <a:avLst/>
          </a:prstGeom>
          <a:noFill/>
        </p:spPr>
        <p:txBody>
          <a:bodyPr wrap="square" rtlCol="0">
            <a:spAutoFit/>
          </a:bodyPr>
          <a:lstStyle/>
          <a:p>
            <a:r>
              <a:rPr lang="en-US" sz="3200" dirty="0" err="1" smtClean="0">
                <a:latin typeface="NikoshBAN" pitchFamily="2" charset="0"/>
                <a:cs typeface="NikoshBAN" pitchFamily="2" charset="0"/>
              </a:rPr>
              <a:t>বৃষ্টিবিহীন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রুক্ষতা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বৃষ্টির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আগমনে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দূরীভূত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হয়েছে।প্রকৃতি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স্নিগ্ধকোমল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চারিদিক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তুলেছে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প্রাণোচ্ছ্বল</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0058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48200"/>
            <a:ext cx="8229600" cy="1676400"/>
          </a:xfrm>
        </p:spPr>
        <p:style>
          <a:lnRef idx="2">
            <a:schemeClr val="accent1"/>
          </a:lnRef>
          <a:fillRef idx="1">
            <a:schemeClr val="lt1"/>
          </a:fillRef>
          <a:effectRef idx="0">
            <a:schemeClr val="accent1"/>
          </a:effectRef>
          <a:fontRef idx="minor">
            <a:schemeClr val="dk1"/>
          </a:fontRef>
        </p:style>
        <p:txBody>
          <a:bodyPr>
            <a:normAutofit fontScale="90000"/>
          </a:bodyPr>
          <a:lstStyle/>
          <a:p>
            <a:pPr marL="0" indent="0"/>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বৃষ্টি</a:t>
            </a:r>
            <a:r>
              <a:rPr lang="en-US" dirty="0" smtClean="0">
                <a:latin typeface="NikoshBAN" pitchFamily="2" charset="0"/>
                <a:cs typeface="NikoshBAN" pitchFamily="2" charset="0"/>
              </a:rPr>
              <a:t> </a:t>
            </a:r>
            <a:r>
              <a:rPr lang="en-US" dirty="0" err="1">
                <a:latin typeface="NikoshBAN" pitchFamily="2" charset="0"/>
                <a:cs typeface="NikoshBAN" pitchFamily="2" charset="0"/>
              </a:rPr>
              <a:t>এলো</a:t>
            </a:r>
            <a:r>
              <a:rPr lang="en-US" dirty="0">
                <a:latin typeface="NikoshBAN" pitchFamily="2" charset="0"/>
                <a:cs typeface="NikoshBAN" pitchFamily="2" charset="0"/>
              </a:rPr>
              <a:t>… </a:t>
            </a:r>
            <a:r>
              <a:rPr lang="en-US" dirty="0" err="1">
                <a:latin typeface="NikoshBAN" pitchFamily="2" charset="0"/>
                <a:cs typeface="NikoshBAN" pitchFamily="2" charset="0"/>
              </a:rPr>
              <a:t>বহু</a:t>
            </a:r>
            <a:r>
              <a:rPr lang="en-US" dirty="0">
                <a:latin typeface="NikoshBAN" pitchFamily="2" charset="0"/>
                <a:cs typeface="NikoshBAN" pitchFamily="2" charset="0"/>
              </a:rPr>
              <a:t> </a:t>
            </a:r>
            <a:r>
              <a:rPr lang="en-US" dirty="0" err="1">
                <a:latin typeface="NikoshBAN" pitchFamily="2" charset="0"/>
                <a:cs typeface="NikoshBAN" pitchFamily="2" charset="0"/>
              </a:rPr>
              <a:t>প্রতিক্ষিত</a:t>
            </a:r>
            <a:r>
              <a:rPr lang="en-US" dirty="0">
                <a:latin typeface="NikoshBAN" pitchFamily="2" charset="0"/>
                <a:cs typeface="NikoshBAN" pitchFamily="2" charset="0"/>
              </a:rPr>
              <a:t> </a:t>
            </a:r>
            <a:r>
              <a:rPr lang="en-US" dirty="0" err="1">
                <a:latin typeface="NikoshBAN" pitchFamily="2" charset="0"/>
                <a:cs typeface="NikoshBAN" pitchFamily="2" charset="0"/>
              </a:rPr>
              <a:t>বৃষ্টি</a:t>
            </a:r>
            <a:r>
              <a:rPr lang="en-US" dirty="0">
                <a:latin typeface="NikoshBAN" pitchFamily="2" charset="0"/>
                <a:cs typeface="NikoshBAN" pitchFamily="2" charset="0"/>
              </a:rPr>
              <a:t>! –</a:t>
            </a:r>
            <a:r>
              <a:rPr lang="en-US" dirty="0" err="1">
                <a:latin typeface="NikoshBAN" pitchFamily="2" charset="0"/>
                <a:cs typeface="NikoshBAN" pitchFamily="2" charset="0"/>
              </a:rPr>
              <a:t>পদ্মামেঘনার</a:t>
            </a:r>
            <a:r>
              <a:rPr lang="en-US" dirty="0">
                <a:latin typeface="NikoshBAN" pitchFamily="2" charset="0"/>
                <a:cs typeface="NikoshBAN" pitchFamily="2" charset="0"/>
              </a:rPr>
              <a:t/>
            </a:r>
            <a:br>
              <a:rPr lang="en-US" dirty="0">
                <a:latin typeface="NikoshBAN" pitchFamily="2" charset="0"/>
                <a:cs typeface="NikoshBAN" pitchFamily="2" charset="0"/>
              </a:rPr>
            </a:br>
            <a:r>
              <a:rPr lang="en-US" dirty="0" err="1">
                <a:latin typeface="NikoshBAN" pitchFamily="2" charset="0"/>
                <a:cs typeface="NikoshBAN" pitchFamily="2" charset="0"/>
              </a:rPr>
              <a:t>দুপাশে</a:t>
            </a:r>
            <a:r>
              <a:rPr lang="en-US" dirty="0">
                <a:latin typeface="NikoshBAN" pitchFamily="2" charset="0"/>
                <a:cs typeface="NikoshBAN" pitchFamily="2" charset="0"/>
              </a:rPr>
              <a:t> </a:t>
            </a:r>
            <a:r>
              <a:rPr lang="en-US" dirty="0" err="1">
                <a:latin typeface="NikoshBAN" pitchFamily="2" charset="0"/>
                <a:cs typeface="NikoshBAN" pitchFamily="2" charset="0"/>
              </a:rPr>
              <a:t>আবাদি</a:t>
            </a:r>
            <a:r>
              <a:rPr lang="en-US" dirty="0">
                <a:latin typeface="NikoshBAN" pitchFamily="2" charset="0"/>
                <a:cs typeface="NikoshBAN" pitchFamily="2" charset="0"/>
              </a:rPr>
              <a:t> </a:t>
            </a:r>
            <a:r>
              <a:rPr lang="en-US" dirty="0" err="1">
                <a:latin typeface="NikoshBAN" pitchFamily="2" charset="0"/>
                <a:cs typeface="NikoshBAN" pitchFamily="2" charset="0"/>
              </a:rPr>
              <a:t>গ্রামে</a:t>
            </a:r>
            <a:r>
              <a:rPr lang="en-US" dirty="0">
                <a:latin typeface="NikoshBAN" pitchFamily="2" charset="0"/>
                <a:cs typeface="NikoshBAN" pitchFamily="2" charset="0"/>
              </a:rPr>
              <a:t>, </a:t>
            </a:r>
            <a:r>
              <a:rPr lang="en-US" dirty="0" err="1">
                <a:latin typeface="NikoshBAN" pitchFamily="2" charset="0"/>
                <a:cs typeface="NikoshBAN" pitchFamily="2" charset="0"/>
              </a:rPr>
              <a:t>বৃষ্টি</a:t>
            </a:r>
            <a:r>
              <a:rPr lang="en-US" dirty="0">
                <a:latin typeface="NikoshBAN" pitchFamily="2" charset="0"/>
                <a:cs typeface="NikoshBAN" pitchFamily="2" charset="0"/>
              </a:rPr>
              <a:t> </a:t>
            </a:r>
            <a:r>
              <a:rPr lang="en-US" dirty="0" err="1">
                <a:latin typeface="NikoshBAN" pitchFamily="2" charset="0"/>
                <a:cs typeface="NikoshBAN" pitchFamily="2" charset="0"/>
              </a:rPr>
              <a:t>এলো</a:t>
            </a:r>
            <a:r>
              <a:rPr lang="en-US" dirty="0">
                <a:latin typeface="NikoshBAN" pitchFamily="2" charset="0"/>
                <a:cs typeface="NikoshBAN" pitchFamily="2" charset="0"/>
              </a:rPr>
              <a:t> </a:t>
            </a:r>
            <a:r>
              <a:rPr lang="en-US" dirty="0" err="1">
                <a:latin typeface="NikoshBAN" pitchFamily="2" charset="0"/>
                <a:cs typeface="NikoshBAN" pitchFamily="2" charset="0"/>
              </a:rPr>
              <a:t>পুবের</a:t>
            </a:r>
            <a:r>
              <a:rPr lang="en-US" dirty="0">
                <a:latin typeface="NikoshBAN" pitchFamily="2" charset="0"/>
                <a:cs typeface="NikoshBAN" pitchFamily="2" charset="0"/>
              </a:rPr>
              <a:t> </a:t>
            </a:r>
            <a:r>
              <a:rPr lang="en-US" dirty="0" err="1">
                <a:latin typeface="NikoshBAN" pitchFamily="2" charset="0"/>
                <a:cs typeface="NikoshBAN" pitchFamily="2" charset="0"/>
              </a:rPr>
              <a:t>হাওয়ায়</a:t>
            </a:r>
            <a:r>
              <a:rPr lang="en-US" dirty="0">
                <a:latin typeface="NikoshBAN" pitchFamily="2" charset="0"/>
                <a:cs typeface="NikoshBAN" pitchFamily="2" charset="0"/>
              </a:rPr>
              <a:t>,</a:t>
            </a:r>
            <a:br>
              <a:rPr lang="en-US" dirty="0">
                <a:latin typeface="NikoshBAN" pitchFamily="2" charset="0"/>
                <a:cs typeface="NikoshBAN" pitchFamily="2" charset="0"/>
              </a:rPr>
            </a:br>
            <a:endParaRPr lang="en-US" dirty="0">
              <a:latin typeface="NikoshBAN" pitchFamily="2" charset="0"/>
              <a:cs typeface="NikoshBAN" pitchFamily="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914400"/>
            <a:ext cx="3810000" cy="3200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838200"/>
            <a:ext cx="4038600" cy="3352800"/>
          </a:xfrm>
        </p:spPr>
      </p:pic>
    </p:spTree>
    <p:extLst>
      <p:ext uri="{BB962C8B-B14F-4D97-AF65-F5344CB8AC3E}">
        <p14:creationId xmlns:p14="http://schemas.microsoft.com/office/powerpoint/2010/main" val="279013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89" y="4953000"/>
            <a:ext cx="8229600" cy="792162"/>
          </a:xfrm>
        </p:spPr>
        <p:txBody>
          <a:bodyPr>
            <a:normAutofit fontScale="90000"/>
          </a:bodyPr>
          <a:lstStyle/>
          <a:p>
            <a:pPr marL="0" indent="0"/>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বিদগ্ধ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আকাশ</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মাঠ</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ঢেকে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কাজল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ছায়ায়</a:t>
            </a:r>
            <a:r>
              <a:rPr lang="en-US" dirty="0" smtClean="0">
                <a:latin typeface="NikoshBAN" pitchFamily="2" charset="0"/>
                <a:cs typeface="NikoshBAN" pitchFamily="2" charset="0"/>
              </a:rPr>
              <a:t> ;</a:t>
            </a:r>
            <a:br>
              <a:rPr lang="en-US" dirty="0" smtClean="0">
                <a:latin typeface="NikoshBAN" pitchFamily="2" charset="0"/>
                <a:cs typeface="NikoshBAN" pitchFamily="2" charset="0"/>
              </a:rPr>
            </a:br>
            <a:endParaRPr lang="en-US" dirty="0">
              <a:latin typeface="NikoshBAN" pitchFamily="2" charset="0"/>
              <a:cs typeface="NikoshBAN" pitchFamily="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28600"/>
            <a:ext cx="4014537" cy="2057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08358" y="228600"/>
            <a:ext cx="4038600" cy="208041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514600"/>
            <a:ext cx="4038600" cy="21478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589" y="2514599"/>
            <a:ext cx="4114800" cy="2147887"/>
          </a:xfrm>
          <a:prstGeom prst="rect">
            <a:avLst/>
          </a:prstGeom>
        </p:spPr>
      </p:pic>
      <p:sp>
        <p:nvSpPr>
          <p:cNvPr id="9" name="Title 1"/>
          <p:cNvSpPr txBox="1">
            <a:spLocks/>
          </p:cNvSpPr>
          <p:nvPr/>
        </p:nvSpPr>
        <p:spPr>
          <a:xfrm>
            <a:off x="681789" y="5715000"/>
            <a:ext cx="8229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latin typeface="NikoshBAN" pitchFamily="2" charset="0"/>
                <a:cs typeface="NikoshBAN" pitchFamily="2" charset="0"/>
              </a:rPr>
              <a:t>বিদ্যু</a:t>
            </a:r>
            <a:r>
              <a:rPr lang="en-US" dirty="0" smtClean="0">
                <a:latin typeface="NikoshBAN" pitchFamily="2" charset="0"/>
                <a:cs typeface="NikoshBAN" pitchFamily="2" charset="0"/>
              </a:rPr>
              <a:t>ৎ-</a:t>
            </a:r>
            <a:r>
              <a:rPr lang="en-US" dirty="0" err="1" smtClean="0">
                <a:latin typeface="NikoshBAN" pitchFamily="2" charset="0"/>
                <a:cs typeface="NikoshBAN" pitchFamily="2" charset="0"/>
              </a:rPr>
              <a:t>রূপসী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মেঘে</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মেঘে</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সওয়ার</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1563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401762"/>
          </a:xfrm>
        </p:spPr>
        <p:txBody>
          <a:bodyPr>
            <a:normAutofit fontScale="90000"/>
          </a:bodyPr>
          <a:lstStyle/>
          <a:p>
            <a:pPr marL="0" indent="0"/>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দিকদিগন্তের</a:t>
            </a:r>
            <a:r>
              <a:rPr lang="en-US" dirty="0" smtClean="0">
                <a:latin typeface="NikoshBAN" pitchFamily="2" charset="0"/>
                <a:cs typeface="NikoshBAN" pitchFamily="2" charset="0"/>
              </a:rPr>
              <a:t> </a:t>
            </a:r>
            <a:r>
              <a:rPr lang="en-US" dirty="0" err="1">
                <a:latin typeface="NikoshBAN" pitchFamily="2" charset="0"/>
                <a:cs typeface="NikoshBAN" pitchFamily="2" charset="0"/>
              </a:rPr>
              <a:t>পথে</a:t>
            </a:r>
            <a:r>
              <a:rPr lang="en-US" dirty="0">
                <a:latin typeface="NikoshBAN" pitchFamily="2" charset="0"/>
                <a:cs typeface="NikoshBAN" pitchFamily="2" charset="0"/>
              </a:rPr>
              <a:t> </a:t>
            </a:r>
            <a:r>
              <a:rPr lang="en-US" dirty="0" err="1">
                <a:latin typeface="NikoshBAN" pitchFamily="2" charset="0"/>
                <a:cs typeface="NikoshBAN" pitchFamily="2" charset="0"/>
              </a:rPr>
              <a:t>অপরূপ</a:t>
            </a:r>
            <a:r>
              <a:rPr lang="en-US" dirty="0">
                <a:latin typeface="NikoshBAN" pitchFamily="2" charset="0"/>
                <a:cs typeface="NikoshBAN" pitchFamily="2" charset="0"/>
              </a:rPr>
              <a:t> </a:t>
            </a:r>
            <a:r>
              <a:rPr lang="en-US" dirty="0" err="1">
                <a:latin typeface="NikoshBAN" pitchFamily="2" charset="0"/>
                <a:cs typeface="NikoshBAN" pitchFamily="2" charset="0"/>
              </a:rPr>
              <a:t>আভা</a:t>
            </a:r>
            <a:r>
              <a:rPr lang="en-US" dirty="0">
                <a:latin typeface="NikoshBAN" pitchFamily="2" charset="0"/>
                <a:cs typeface="NikoshBAN" pitchFamily="2" charset="0"/>
              </a:rPr>
              <a:t> </a:t>
            </a:r>
            <a:r>
              <a:rPr lang="en-US" dirty="0" err="1">
                <a:latin typeface="NikoshBAN" pitchFamily="2" charset="0"/>
                <a:cs typeface="NikoshBAN" pitchFamily="2" charset="0"/>
              </a:rPr>
              <a:t>দেখে</a:t>
            </a:r>
            <a:r>
              <a:rPr lang="en-US" dirty="0">
                <a:latin typeface="NikoshBAN" pitchFamily="2" charset="0"/>
                <a:cs typeface="NikoshBAN" pitchFamily="2" charset="0"/>
              </a:rPr>
              <a:t> </a:t>
            </a:r>
            <a:r>
              <a:rPr lang="en-US" dirty="0" err="1">
                <a:latin typeface="NikoshBAN" pitchFamily="2" charset="0"/>
                <a:cs typeface="NikoshBAN" pitchFamily="2" charset="0"/>
              </a:rPr>
              <a:t>তার</a:t>
            </a:r>
            <a:r>
              <a:rPr lang="en-US" dirty="0">
                <a:latin typeface="NikoshBAN" pitchFamily="2" charset="0"/>
                <a:cs typeface="NikoshBAN" pitchFamily="2" charset="0"/>
              </a:rPr>
              <a:t/>
            </a:r>
            <a:br>
              <a:rPr lang="en-US" dirty="0">
                <a:latin typeface="NikoshBAN" pitchFamily="2" charset="0"/>
                <a:cs typeface="NikoshBAN" pitchFamily="2" charset="0"/>
              </a:rPr>
            </a:br>
            <a:r>
              <a:rPr lang="en-US" dirty="0" err="1">
                <a:latin typeface="NikoshBAN" pitchFamily="2" charset="0"/>
                <a:cs typeface="NikoshBAN" pitchFamily="2" charset="0"/>
              </a:rPr>
              <a:t>বর্ষণমুখর</a:t>
            </a:r>
            <a:r>
              <a:rPr lang="en-US" dirty="0">
                <a:latin typeface="NikoshBAN" pitchFamily="2" charset="0"/>
                <a:cs typeface="NikoshBAN" pitchFamily="2" charset="0"/>
              </a:rPr>
              <a:t> </a:t>
            </a:r>
            <a:r>
              <a:rPr lang="en-US" dirty="0" err="1">
                <a:latin typeface="NikoshBAN" pitchFamily="2" charset="0"/>
                <a:cs typeface="NikoshBAN" pitchFamily="2" charset="0"/>
              </a:rPr>
              <a:t>দিনে</a:t>
            </a:r>
            <a:r>
              <a:rPr lang="en-US" dirty="0">
                <a:latin typeface="NikoshBAN" pitchFamily="2" charset="0"/>
                <a:cs typeface="NikoshBAN" pitchFamily="2" charset="0"/>
              </a:rPr>
              <a:t> </a:t>
            </a:r>
            <a:r>
              <a:rPr lang="en-US" dirty="0" err="1">
                <a:latin typeface="NikoshBAN" pitchFamily="2" charset="0"/>
                <a:cs typeface="NikoshBAN" pitchFamily="2" charset="0"/>
              </a:rPr>
              <a:t>অরন্যের</a:t>
            </a:r>
            <a:r>
              <a:rPr lang="en-US" dirty="0">
                <a:latin typeface="NikoshBAN" pitchFamily="2" charset="0"/>
                <a:cs typeface="NikoshBAN" pitchFamily="2" charset="0"/>
              </a:rPr>
              <a:t> </a:t>
            </a:r>
            <a:r>
              <a:rPr lang="en-US" dirty="0" err="1">
                <a:latin typeface="NikoshBAN" pitchFamily="2" charset="0"/>
                <a:cs typeface="NikoshBAN" pitchFamily="2" charset="0"/>
              </a:rPr>
              <a:t>কেয়া</a:t>
            </a:r>
            <a:r>
              <a:rPr lang="en-US" dirty="0">
                <a:latin typeface="NikoshBAN" pitchFamily="2" charset="0"/>
                <a:cs typeface="NikoshBAN" pitchFamily="2" charset="0"/>
              </a:rPr>
              <a:t> </a:t>
            </a:r>
            <a:r>
              <a:rPr lang="en-US" dirty="0" err="1">
                <a:latin typeface="NikoshBAN" pitchFamily="2" charset="0"/>
                <a:cs typeface="NikoshBAN" pitchFamily="2" charset="0"/>
              </a:rPr>
              <a:t>শিহরায়</a:t>
            </a:r>
            <a:r>
              <a:rPr lang="en-US" dirty="0">
                <a:latin typeface="NikoshBAN" pitchFamily="2" charset="0"/>
                <a:cs typeface="NikoshBAN" pitchFamily="2" charset="0"/>
              </a:rPr>
              <a:t> , </a:t>
            </a:r>
            <a:br>
              <a:rPr lang="en-US" dirty="0">
                <a:latin typeface="NikoshBAN" pitchFamily="2" charset="0"/>
                <a:cs typeface="NikoshBAN" pitchFamily="2" charset="0"/>
              </a:rPr>
            </a:b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914400"/>
            <a:ext cx="4343400" cy="377745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914400"/>
            <a:ext cx="4038600" cy="3714750"/>
          </a:xfrm>
        </p:spPr>
      </p:pic>
    </p:spTree>
    <p:extLst>
      <p:ext uri="{BB962C8B-B14F-4D97-AF65-F5344CB8AC3E}">
        <p14:creationId xmlns:p14="http://schemas.microsoft.com/office/powerpoint/2010/main" val="31571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87" y="5257800"/>
            <a:ext cx="8229600" cy="1417638"/>
          </a:xfrm>
        </p:spPr>
        <p:txBody>
          <a:bodyPr>
            <a:normAutofit fontScale="90000"/>
          </a:bodyPr>
          <a:lstStyle/>
          <a:p>
            <a:pPr marL="0" indent="0"/>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dirty="0" err="1" smtClean="0">
                <a:latin typeface="NikoshBAN" pitchFamily="2" charset="0"/>
                <a:cs typeface="NikoshBAN" pitchFamily="2" charset="0"/>
              </a:rPr>
              <a:t>রৌদ্র-দগ্ধ</a:t>
            </a:r>
            <a:r>
              <a:rPr lang="en-US" dirty="0" smtClean="0">
                <a:latin typeface="NikoshBAN" pitchFamily="2" charset="0"/>
                <a:cs typeface="NikoshBAN" pitchFamily="2" charset="0"/>
              </a:rPr>
              <a:t> </a:t>
            </a:r>
            <a:r>
              <a:rPr lang="en-US" dirty="0" err="1">
                <a:latin typeface="NikoshBAN" pitchFamily="2" charset="0"/>
                <a:cs typeface="NikoshBAN" pitchFamily="2" charset="0"/>
              </a:rPr>
              <a:t>ধানক্ষেত</a:t>
            </a:r>
            <a:r>
              <a:rPr lang="en-US" dirty="0">
                <a:latin typeface="NikoshBAN" pitchFamily="2" charset="0"/>
                <a:cs typeface="NikoshBAN" pitchFamily="2" charset="0"/>
              </a:rPr>
              <a:t> </a:t>
            </a:r>
            <a:r>
              <a:rPr lang="en-US" dirty="0" err="1">
                <a:latin typeface="NikoshBAN" pitchFamily="2" charset="0"/>
                <a:cs typeface="NikoshBAN" pitchFamily="2" charset="0"/>
              </a:rPr>
              <a:t>আজ</a:t>
            </a:r>
            <a:r>
              <a:rPr lang="en-US" dirty="0">
                <a:latin typeface="NikoshBAN" pitchFamily="2" charset="0"/>
                <a:cs typeface="NikoshBAN" pitchFamily="2" charset="0"/>
              </a:rPr>
              <a:t> </a:t>
            </a:r>
            <a:r>
              <a:rPr lang="en-US" dirty="0" err="1">
                <a:latin typeface="NikoshBAN" pitchFamily="2" charset="0"/>
                <a:cs typeface="NikoshBAN" pitchFamily="2" charset="0"/>
              </a:rPr>
              <a:t>তার</a:t>
            </a:r>
            <a:r>
              <a:rPr lang="en-US" dirty="0">
                <a:latin typeface="NikoshBAN" pitchFamily="2" charset="0"/>
                <a:cs typeface="NikoshBAN" pitchFamily="2" charset="0"/>
              </a:rPr>
              <a:t> </a:t>
            </a:r>
            <a:r>
              <a:rPr lang="en-US" dirty="0" err="1">
                <a:latin typeface="NikoshBAN" pitchFamily="2" charset="0"/>
                <a:cs typeface="NikoshBAN" pitchFamily="2" charset="0"/>
              </a:rPr>
              <a:t>স্পর্শ</a:t>
            </a:r>
            <a:r>
              <a:rPr lang="en-US" dirty="0">
                <a:latin typeface="NikoshBAN" pitchFamily="2" charset="0"/>
                <a:cs typeface="NikoshBAN" pitchFamily="2" charset="0"/>
              </a:rPr>
              <a:t> </a:t>
            </a:r>
            <a:r>
              <a:rPr lang="en-US" dirty="0" err="1">
                <a:latin typeface="NikoshBAN" pitchFamily="2" charset="0"/>
                <a:cs typeface="NikoshBAN" pitchFamily="2" charset="0"/>
              </a:rPr>
              <a:t>পেতে</a:t>
            </a:r>
            <a:r>
              <a:rPr lang="en-US" dirty="0">
                <a:latin typeface="NikoshBAN" pitchFamily="2" charset="0"/>
                <a:cs typeface="NikoshBAN" pitchFamily="2" charset="0"/>
              </a:rPr>
              <a:t> </a:t>
            </a:r>
            <a:r>
              <a:rPr lang="en-US" dirty="0" err="1">
                <a:latin typeface="NikoshBAN" pitchFamily="2" charset="0"/>
                <a:cs typeface="NikoshBAN" pitchFamily="2" charset="0"/>
              </a:rPr>
              <a:t>চায়</a:t>
            </a:r>
            <a:r>
              <a:rPr lang="en-US" dirty="0">
                <a:latin typeface="NikoshBAN" pitchFamily="2" charset="0"/>
                <a:cs typeface="NikoshBAN" pitchFamily="2" charset="0"/>
              </a:rPr>
              <a:t> ,</a:t>
            </a:r>
            <a:br>
              <a:rPr lang="en-US" dirty="0">
                <a:latin typeface="NikoshBAN" pitchFamily="2" charset="0"/>
                <a:cs typeface="NikoshBAN" pitchFamily="2" charset="0"/>
              </a:rPr>
            </a:br>
            <a:r>
              <a:rPr lang="en-US" dirty="0" err="1">
                <a:latin typeface="NikoshBAN" pitchFamily="2" charset="0"/>
                <a:cs typeface="NikoshBAN" pitchFamily="2" charset="0"/>
              </a:rPr>
              <a:t>নদীর</a:t>
            </a:r>
            <a:r>
              <a:rPr lang="en-US" dirty="0">
                <a:latin typeface="NikoshBAN" pitchFamily="2" charset="0"/>
                <a:cs typeface="NikoshBAN" pitchFamily="2" charset="0"/>
              </a:rPr>
              <a:t> </a:t>
            </a:r>
            <a:r>
              <a:rPr lang="en-US" dirty="0" err="1">
                <a:latin typeface="NikoshBAN" pitchFamily="2" charset="0"/>
                <a:cs typeface="NikoshBAN" pitchFamily="2" charset="0"/>
              </a:rPr>
              <a:t>ফাটলে</a:t>
            </a:r>
            <a:r>
              <a:rPr lang="en-US" dirty="0">
                <a:latin typeface="NikoshBAN" pitchFamily="2" charset="0"/>
                <a:cs typeface="NikoshBAN" pitchFamily="2" charset="0"/>
              </a:rPr>
              <a:t> </a:t>
            </a:r>
            <a:r>
              <a:rPr lang="en-US" dirty="0" err="1">
                <a:latin typeface="NikoshBAN" pitchFamily="2" charset="0"/>
                <a:cs typeface="NikoshBAN" pitchFamily="2" charset="0"/>
              </a:rPr>
              <a:t>বন্যা</a:t>
            </a:r>
            <a:r>
              <a:rPr lang="en-US" dirty="0">
                <a:latin typeface="NikoshBAN" pitchFamily="2" charset="0"/>
                <a:cs typeface="NikoshBAN" pitchFamily="2" charset="0"/>
              </a:rPr>
              <a:t> </a:t>
            </a:r>
            <a:r>
              <a:rPr lang="en-US" dirty="0" err="1">
                <a:latin typeface="NikoshBAN" pitchFamily="2" charset="0"/>
                <a:cs typeface="NikoshBAN" pitchFamily="2" charset="0"/>
              </a:rPr>
              <a:t>আনে</a:t>
            </a:r>
            <a:r>
              <a:rPr lang="en-US" dirty="0">
                <a:latin typeface="NikoshBAN" pitchFamily="2" charset="0"/>
                <a:cs typeface="NikoshBAN" pitchFamily="2" charset="0"/>
              </a:rPr>
              <a:t> </a:t>
            </a:r>
            <a:r>
              <a:rPr lang="en-US" dirty="0" err="1">
                <a:latin typeface="NikoshBAN" pitchFamily="2" charset="0"/>
                <a:cs typeface="NikoshBAN" pitchFamily="2" charset="0"/>
              </a:rPr>
              <a:t>পূর্ণ</a:t>
            </a:r>
            <a:r>
              <a:rPr lang="en-US" dirty="0">
                <a:latin typeface="NikoshBAN" pitchFamily="2" charset="0"/>
                <a:cs typeface="NikoshBAN" pitchFamily="2" charset="0"/>
              </a:rPr>
              <a:t> </a:t>
            </a:r>
            <a:r>
              <a:rPr lang="en-US" dirty="0" err="1">
                <a:latin typeface="NikoshBAN" pitchFamily="2" charset="0"/>
                <a:cs typeface="NikoshBAN" pitchFamily="2" charset="0"/>
              </a:rPr>
              <a:t>প্রানের</a:t>
            </a:r>
            <a:r>
              <a:rPr lang="en-US" dirty="0">
                <a:latin typeface="NikoshBAN" pitchFamily="2" charset="0"/>
                <a:cs typeface="NikoshBAN" pitchFamily="2" charset="0"/>
              </a:rPr>
              <a:t> </a:t>
            </a:r>
            <a:r>
              <a:rPr lang="en-US" dirty="0" err="1">
                <a:latin typeface="NikoshBAN" pitchFamily="2" charset="0"/>
                <a:cs typeface="NikoshBAN" pitchFamily="2" charset="0"/>
              </a:rPr>
              <a:t>জোয়ার</a:t>
            </a:r>
            <a:r>
              <a:rPr lang="en-US" dirty="0">
                <a:latin typeface="NikoshBAN" pitchFamily="2" charset="0"/>
                <a:cs typeface="NikoshBAN" pitchFamily="2" charset="0"/>
              </a:rPr>
              <a:t> । </a:t>
            </a:r>
            <a:br>
              <a:rPr lang="en-US" dirty="0">
                <a:latin typeface="NikoshBAN" pitchFamily="2" charset="0"/>
                <a:cs typeface="NikoshBAN" pitchFamily="2" charset="0"/>
              </a:rPr>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074" y="152400"/>
            <a:ext cx="3810000" cy="254317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3316" y="0"/>
            <a:ext cx="4038600" cy="2649252"/>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923" y="2819400"/>
            <a:ext cx="3994093" cy="2558716"/>
          </a:xfrm>
          <a:prstGeom prst="rect">
            <a:avLst/>
          </a:prstGeom>
        </p:spPr>
      </p:pic>
    </p:spTree>
    <p:extLst>
      <p:ext uri="{BB962C8B-B14F-4D97-AF65-F5344CB8AC3E}">
        <p14:creationId xmlns:p14="http://schemas.microsoft.com/office/powerpoint/2010/main" val="4341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1143000"/>
          </a:xfrm>
        </p:spPr>
        <p:txBody>
          <a:bodyPr>
            <a:normAutofit fontScale="90000"/>
          </a:bodyPr>
          <a:lstStyle/>
          <a:p>
            <a:r>
              <a:rPr lang="en-US" dirty="0" err="1">
                <a:latin typeface="NikoshBAN" pitchFamily="2" charset="0"/>
                <a:cs typeface="NikoshBAN" pitchFamily="2" charset="0"/>
              </a:rPr>
              <a:t>রুগণ</a:t>
            </a:r>
            <a:r>
              <a:rPr lang="en-US" dirty="0">
                <a:latin typeface="NikoshBAN" pitchFamily="2" charset="0"/>
                <a:cs typeface="NikoshBAN" pitchFamily="2" charset="0"/>
              </a:rPr>
              <a:t> </a:t>
            </a:r>
            <a:r>
              <a:rPr lang="en-US" dirty="0" err="1">
                <a:latin typeface="NikoshBAN" pitchFamily="2" charset="0"/>
                <a:cs typeface="NikoshBAN" pitchFamily="2" charset="0"/>
              </a:rPr>
              <a:t>বৃদ্ধ</a:t>
            </a:r>
            <a:r>
              <a:rPr lang="en-US" dirty="0">
                <a:latin typeface="NikoshBAN" pitchFamily="2" charset="0"/>
                <a:cs typeface="NikoshBAN" pitchFamily="2" charset="0"/>
              </a:rPr>
              <a:t> </a:t>
            </a:r>
            <a:r>
              <a:rPr lang="en-US" dirty="0" err="1" smtClean="0">
                <a:latin typeface="NikoshBAN" pitchFamily="2" charset="0"/>
                <a:cs typeface="NikoshBAN" pitchFamily="2" charset="0"/>
              </a:rPr>
              <a:t>ভিখারীর</a:t>
            </a:r>
            <a:r>
              <a:rPr lang="en-US" dirty="0" smtClean="0">
                <a:latin typeface="NikoshBAN" pitchFamily="2" charset="0"/>
                <a:cs typeface="NikoshBAN" pitchFamily="2" charset="0"/>
              </a:rPr>
              <a:t> </a:t>
            </a:r>
            <a:r>
              <a:rPr lang="en-US" dirty="0" err="1">
                <a:latin typeface="NikoshBAN" pitchFamily="2" charset="0"/>
                <a:cs typeface="NikoshBAN" pitchFamily="2" charset="0"/>
              </a:rPr>
              <a:t>রগ-ওঠা</a:t>
            </a:r>
            <a:r>
              <a:rPr lang="en-US" dirty="0">
                <a:latin typeface="NikoshBAN" pitchFamily="2" charset="0"/>
                <a:cs typeface="NikoshBAN" pitchFamily="2" charset="0"/>
              </a:rPr>
              <a:t> </a:t>
            </a:r>
            <a:r>
              <a:rPr lang="en-US" dirty="0" err="1">
                <a:latin typeface="NikoshBAN" pitchFamily="2" charset="0"/>
                <a:cs typeface="NikoshBAN" pitchFamily="2" charset="0"/>
              </a:rPr>
              <a:t>হাতের</a:t>
            </a:r>
            <a:r>
              <a:rPr lang="en-US" dirty="0">
                <a:latin typeface="NikoshBAN" pitchFamily="2" charset="0"/>
                <a:cs typeface="NikoshBAN" pitchFamily="2" charset="0"/>
              </a:rPr>
              <a:t> </a:t>
            </a:r>
            <a:r>
              <a:rPr lang="en-US" dirty="0" err="1">
                <a:latin typeface="NikoshBAN" pitchFamily="2" charset="0"/>
                <a:cs typeface="NikoshBAN" pitchFamily="2" charset="0"/>
              </a:rPr>
              <a:t>মতন</a:t>
            </a:r>
            <a:r>
              <a:rPr lang="en-US" dirty="0">
                <a:latin typeface="NikoshBAN" pitchFamily="2" charset="0"/>
                <a:cs typeface="NikoshBAN" pitchFamily="2" charset="0"/>
              </a:rPr>
              <a:t/>
            </a:r>
            <a:br>
              <a:rPr lang="en-US" dirty="0">
                <a:latin typeface="NikoshBAN" pitchFamily="2" charset="0"/>
                <a:cs typeface="NikoshBAN" pitchFamily="2" charset="0"/>
              </a:rPr>
            </a:br>
            <a:r>
              <a:rPr lang="en-US" dirty="0" err="1">
                <a:latin typeface="NikoshBAN" pitchFamily="2" charset="0"/>
                <a:cs typeface="NikoshBAN" pitchFamily="2" charset="0"/>
              </a:rPr>
              <a:t>রুক্ষ</a:t>
            </a:r>
            <a:r>
              <a:rPr lang="en-US" dirty="0">
                <a:latin typeface="NikoshBAN" pitchFamily="2" charset="0"/>
                <a:cs typeface="NikoshBAN" pitchFamily="2" charset="0"/>
              </a:rPr>
              <a:t> </a:t>
            </a:r>
            <a:r>
              <a:rPr lang="en-US" dirty="0" err="1">
                <a:latin typeface="NikoshBAN" pitchFamily="2" charset="0"/>
                <a:cs typeface="NikoshBAN" pitchFamily="2" charset="0"/>
              </a:rPr>
              <a:t>মাঠ</a:t>
            </a:r>
            <a:r>
              <a:rPr lang="en-US" dirty="0">
                <a:latin typeface="NikoshBAN" pitchFamily="2" charset="0"/>
                <a:cs typeface="NikoshBAN" pitchFamily="2" charset="0"/>
              </a:rPr>
              <a:t> </a:t>
            </a:r>
            <a:r>
              <a:rPr lang="en-US" dirty="0" err="1">
                <a:latin typeface="NikoshBAN" pitchFamily="2" charset="0"/>
                <a:cs typeface="NikoshBAN" pitchFamily="2" charset="0"/>
              </a:rPr>
              <a:t>অসমান</a:t>
            </a:r>
            <a:r>
              <a:rPr lang="en-US" dirty="0">
                <a:latin typeface="NikoshBAN" pitchFamily="2" charset="0"/>
                <a:cs typeface="NikoshBAN" pitchFamily="2" charset="0"/>
              </a:rPr>
              <a:t> </a:t>
            </a:r>
            <a:r>
              <a:rPr lang="en-US" dirty="0" err="1">
                <a:latin typeface="NikoshBAN" pitchFamily="2" charset="0"/>
                <a:cs typeface="NikoshBAN" pitchFamily="2" charset="0"/>
              </a:rPr>
              <a:t>শোনে</a:t>
            </a:r>
            <a:r>
              <a:rPr lang="en-US" dirty="0">
                <a:latin typeface="NikoshBAN" pitchFamily="2" charset="0"/>
                <a:cs typeface="NikoshBAN" pitchFamily="2" charset="0"/>
              </a:rPr>
              <a:t> </a:t>
            </a:r>
            <a:r>
              <a:rPr lang="en-US" dirty="0" err="1">
                <a:latin typeface="NikoshBAN" pitchFamily="2" charset="0"/>
                <a:cs typeface="NikoshBAN" pitchFamily="2" charset="0"/>
              </a:rPr>
              <a:t>সেই</a:t>
            </a:r>
            <a:r>
              <a:rPr lang="en-US" dirty="0">
                <a:latin typeface="NikoshBAN" pitchFamily="2" charset="0"/>
                <a:cs typeface="NikoshBAN" pitchFamily="2" charset="0"/>
              </a:rPr>
              <a:t> </a:t>
            </a:r>
            <a:r>
              <a:rPr lang="en-US" dirty="0" err="1">
                <a:latin typeface="NikoshBAN" pitchFamily="2" charset="0"/>
                <a:cs typeface="NikoshBAN" pitchFamily="2" charset="0"/>
              </a:rPr>
              <a:t>বর্ষণের</a:t>
            </a:r>
            <a:r>
              <a:rPr lang="en-US" dirty="0">
                <a:latin typeface="NikoshBAN" pitchFamily="2" charset="0"/>
                <a:cs typeface="NikoshBAN" pitchFamily="2" charset="0"/>
              </a:rPr>
              <a:t> </a:t>
            </a:r>
            <a:r>
              <a:rPr lang="en-US" dirty="0" err="1">
                <a:latin typeface="NikoshBAN" pitchFamily="2" charset="0"/>
                <a:cs typeface="NikoshBAN" pitchFamily="2" charset="0"/>
              </a:rPr>
              <a:t>সুর</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2971800"/>
            <a:ext cx="3877677" cy="2438400"/>
          </a:xfrm>
        </p:spPr>
      </p:pic>
      <p:pic>
        <p:nvPicPr>
          <p:cNvPr id="9"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06279"/>
            <a:ext cx="3771900"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76200"/>
            <a:ext cx="3716755" cy="2743200"/>
          </a:xfrm>
          <a:prstGeom prst="rect">
            <a:avLst/>
          </a:prstGeom>
        </p:spPr>
      </p:pic>
      <p:pic>
        <p:nvPicPr>
          <p:cNvPr id="7" name="Content Placeholder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009147" y="2971800"/>
            <a:ext cx="3771900" cy="2514600"/>
          </a:xfrm>
        </p:spPr>
      </p:pic>
    </p:spTree>
    <p:extLst>
      <p:ext uri="{BB962C8B-B14F-4D97-AF65-F5344CB8AC3E}">
        <p14:creationId xmlns:p14="http://schemas.microsoft.com/office/powerpoint/2010/main" val="20663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143000"/>
          </a:xfrm>
        </p:spPr>
        <p:txBody>
          <a:bodyPr>
            <a:normAutofit fontScale="90000"/>
          </a:bodyPr>
          <a:lstStyle/>
          <a:p>
            <a:r>
              <a:rPr lang="en-US" dirty="0" err="1">
                <a:latin typeface="NikoshBAN" pitchFamily="2" charset="0"/>
                <a:cs typeface="NikoshBAN" pitchFamily="2" charset="0"/>
              </a:rPr>
              <a:t>তৃষিত</a:t>
            </a:r>
            <a:r>
              <a:rPr lang="en-US" dirty="0">
                <a:latin typeface="NikoshBAN" pitchFamily="2" charset="0"/>
                <a:cs typeface="NikoshBAN" pitchFamily="2" charset="0"/>
              </a:rPr>
              <a:t> </a:t>
            </a:r>
            <a:r>
              <a:rPr lang="en-US" dirty="0" err="1">
                <a:latin typeface="NikoshBAN" pitchFamily="2" charset="0"/>
                <a:cs typeface="NikoshBAN" pitchFamily="2" charset="0"/>
              </a:rPr>
              <a:t>বনের</a:t>
            </a:r>
            <a:r>
              <a:rPr lang="en-US" dirty="0">
                <a:latin typeface="NikoshBAN" pitchFamily="2" charset="0"/>
                <a:cs typeface="NikoshBAN" pitchFamily="2" charset="0"/>
              </a:rPr>
              <a:t> </a:t>
            </a:r>
            <a:r>
              <a:rPr lang="en-US" dirty="0" err="1">
                <a:latin typeface="NikoshBAN" pitchFamily="2" charset="0"/>
                <a:cs typeface="NikoshBAN" pitchFamily="2" charset="0"/>
              </a:rPr>
              <a:t>সাথে</a:t>
            </a:r>
            <a:r>
              <a:rPr lang="en-US" dirty="0">
                <a:latin typeface="NikoshBAN" pitchFamily="2" charset="0"/>
                <a:cs typeface="NikoshBAN" pitchFamily="2" charset="0"/>
              </a:rPr>
              <a:t> </a:t>
            </a:r>
            <a:r>
              <a:rPr lang="en-US" dirty="0" err="1">
                <a:latin typeface="NikoshBAN" pitchFamily="2" charset="0"/>
                <a:cs typeface="NikoshBAN" pitchFamily="2" charset="0"/>
              </a:rPr>
              <a:t>জেগে</a:t>
            </a:r>
            <a:r>
              <a:rPr lang="en-US" dirty="0">
                <a:latin typeface="NikoshBAN" pitchFamily="2" charset="0"/>
                <a:cs typeface="NikoshBAN" pitchFamily="2" charset="0"/>
              </a:rPr>
              <a:t> </a:t>
            </a:r>
            <a:r>
              <a:rPr lang="en-US" dirty="0" err="1">
                <a:latin typeface="NikoshBAN" pitchFamily="2" charset="0"/>
                <a:cs typeface="NikoshBAN" pitchFamily="2" charset="0"/>
              </a:rPr>
              <a:t>ওঠে</a:t>
            </a:r>
            <a:r>
              <a:rPr lang="en-US" dirty="0">
                <a:latin typeface="NikoshBAN" pitchFamily="2" charset="0"/>
                <a:cs typeface="NikoshBAN" pitchFamily="2" charset="0"/>
              </a:rPr>
              <a:t> </a:t>
            </a:r>
            <a:r>
              <a:rPr lang="en-US" dirty="0" err="1">
                <a:latin typeface="NikoshBAN" pitchFamily="2" charset="0"/>
                <a:cs typeface="NikoshBAN" pitchFamily="2" charset="0"/>
              </a:rPr>
              <a:t>তৃষাতপ্ত</a:t>
            </a:r>
            <a:r>
              <a:rPr lang="en-US" dirty="0">
                <a:latin typeface="NikoshBAN" pitchFamily="2" charset="0"/>
                <a:cs typeface="NikoshBAN" pitchFamily="2" charset="0"/>
              </a:rPr>
              <a:t> </a:t>
            </a:r>
            <a:r>
              <a:rPr lang="en-US" dirty="0" err="1">
                <a:latin typeface="NikoshBAN" pitchFamily="2" charset="0"/>
                <a:cs typeface="NikoshBAN" pitchFamily="2" charset="0"/>
              </a:rPr>
              <a:t>মন</a:t>
            </a:r>
            <a:r>
              <a:rPr lang="en-US" dirty="0">
                <a:latin typeface="NikoshBAN" pitchFamily="2" charset="0"/>
                <a:cs typeface="NikoshBAN" pitchFamily="2" charset="0"/>
              </a:rPr>
              <a:t>,</a:t>
            </a:r>
            <a:br>
              <a:rPr lang="en-US" dirty="0">
                <a:latin typeface="NikoshBAN" pitchFamily="2" charset="0"/>
                <a:cs typeface="NikoshBAN" pitchFamily="2" charset="0"/>
              </a:rPr>
            </a:br>
            <a:r>
              <a:rPr lang="en-US" dirty="0" err="1">
                <a:latin typeface="NikoshBAN" pitchFamily="2" charset="0"/>
                <a:cs typeface="NikoshBAN" pitchFamily="2" charset="0"/>
              </a:rPr>
              <a:t>পাড়ি</a:t>
            </a:r>
            <a:r>
              <a:rPr lang="en-US" dirty="0">
                <a:latin typeface="NikoshBAN" pitchFamily="2" charset="0"/>
                <a:cs typeface="NikoshBAN" pitchFamily="2" charset="0"/>
              </a:rPr>
              <a:t> </a:t>
            </a:r>
            <a:r>
              <a:rPr lang="en-US" dirty="0" err="1">
                <a:latin typeface="NikoshBAN" pitchFamily="2" charset="0"/>
                <a:cs typeface="NikoshBAN" pitchFamily="2" charset="0"/>
              </a:rPr>
              <a:t>দিয়ে</a:t>
            </a:r>
            <a:r>
              <a:rPr lang="en-US" dirty="0">
                <a:latin typeface="NikoshBAN" pitchFamily="2" charset="0"/>
                <a:cs typeface="NikoshBAN" pitchFamily="2" charset="0"/>
              </a:rPr>
              <a:t> </a:t>
            </a:r>
            <a:r>
              <a:rPr lang="en-US" dirty="0" err="1">
                <a:latin typeface="NikoshBAN" pitchFamily="2" charset="0"/>
                <a:cs typeface="NikoshBAN" pitchFamily="2" charset="0"/>
              </a:rPr>
              <a:t>যেতে</a:t>
            </a:r>
            <a:r>
              <a:rPr lang="en-US" dirty="0">
                <a:latin typeface="NikoshBAN" pitchFamily="2" charset="0"/>
                <a:cs typeface="NikoshBAN" pitchFamily="2" charset="0"/>
              </a:rPr>
              <a:t> </a:t>
            </a:r>
            <a:r>
              <a:rPr lang="en-US" dirty="0" err="1">
                <a:latin typeface="NikoshBAN" pitchFamily="2" charset="0"/>
                <a:cs typeface="NikoshBAN" pitchFamily="2" charset="0"/>
              </a:rPr>
              <a:t>চায়</a:t>
            </a:r>
            <a:r>
              <a:rPr lang="en-US" dirty="0">
                <a:latin typeface="NikoshBAN" pitchFamily="2" charset="0"/>
                <a:cs typeface="NikoshBAN" pitchFamily="2" charset="0"/>
              </a:rPr>
              <a:t> </a:t>
            </a:r>
            <a:r>
              <a:rPr lang="en-US" dirty="0" err="1">
                <a:latin typeface="NikoshBAN" pitchFamily="2" charset="0"/>
                <a:cs typeface="NikoshBAN" pitchFamily="2" charset="0"/>
              </a:rPr>
              <a:t>বহু</a:t>
            </a:r>
            <a:r>
              <a:rPr lang="en-US" dirty="0">
                <a:latin typeface="NikoshBAN" pitchFamily="2" charset="0"/>
                <a:cs typeface="NikoshBAN" pitchFamily="2" charset="0"/>
              </a:rPr>
              <a:t> </a:t>
            </a:r>
            <a:r>
              <a:rPr lang="en-US" dirty="0" err="1">
                <a:latin typeface="NikoshBAN" pitchFamily="2" charset="0"/>
                <a:cs typeface="NikoshBAN" pitchFamily="2" charset="0"/>
              </a:rPr>
              <a:t>পথ,প্রান্তর</a:t>
            </a:r>
            <a:r>
              <a:rPr lang="en-US" dirty="0">
                <a:latin typeface="NikoshBAN" pitchFamily="2" charset="0"/>
                <a:cs typeface="NikoshBAN" pitchFamily="2" charset="0"/>
              </a:rPr>
              <a:t> </a:t>
            </a:r>
            <a:r>
              <a:rPr lang="en-US" dirty="0" err="1">
                <a:latin typeface="NikoshBAN" pitchFamily="2" charset="0"/>
                <a:cs typeface="NikoshBAN" pitchFamily="2" charset="0"/>
              </a:rPr>
              <a:t>বন্ধুর</a:t>
            </a:r>
            <a:r>
              <a:rPr lang="en-US" dirty="0">
                <a:latin typeface="NikoshBAN" pitchFamily="2" charset="0"/>
                <a:cs typeface="NikoshBAN" pitchFamily="2" charset="0"/>
              </a:rPr>
              <a:t>,</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381000"/>
            <a:ext cx="3962400" cy="3733800"/>
          </a:xfrm>
        </p:spPr>
      </p:pic>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304800"/>
            <a:ext cx="3810000" cy="3886200"/>
          </a:xfrm>
        </p:spPr>
      </p:pic>
    </p:spTree>
    <p:extLst>
      <p:ext uri="{BB962C8B-B14F-4D97-AF65-F5344CB8AC3E}">
        <p14:creationId xmlns:p14="http://schemas.microsoft.com/office/powerpoint/2010/main" val="12726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sz="6000" dirty="0" err="1" smtClean="0">
                <a:latin typeface="NikoshBAN" pitchFamily="2" charset="0"/>
                <a:cs typeface="NikoshBAN" pitchFamily="2" charset="0"/>
              </a:rPr>
              <a:t>পরিচিতি</a:t>
            </a:r>
            <a:endParaRPr lang="en-US" sz="6000" dirty="0">
              <a:latin typeface="NikoshBAN" pitchFamily="2" charset="0"/>
              <a:cs typeface="NikoshBAN" pitchFamily="2" charset="0"/>
            </a:endParaRPr>
          </a:p>
        </p:txBody>
      </p:sp>
      <p:sp>
        <p:nvSpPr>
          <p:cNvPr id="3" name="Content Placeholder 2"/>
          <p:cNvSpPr>
            <a:spLocks noGrp="1"/>
          </p:cNvSpPr>
          <p:nvPr>
            <p:ph sz="half" idx="2"/>
          </p:nvPr>
        </p:nvSpPr>
        <p:spPr>
          <a:solidFill>
            <a:schemeClr val="tx2">
              <a:lumMod val="40000"/>
              <a:lumOff val="60000"/>
            </a:schemeClr>
          </a:solidFill>
        </p:spPr>
        <p:txBody>
          <a:bodyPr>
            <a:normAutofit/>
          </a:bodyPr>
          <a:lstStyle/>
          <a:p>
            <a:pPr marL="0" indent="0" algn="ctr">
              <a:buNone/>
            </a:pPr>
            <a:r>
              <a:rPr lang="en-US" sz="4000" dirty="0" err="1" smtClean="0">
                <a:latin typeface="NikoshBAN" pitchFamily="2" charset="0"/>
                <a:cs typeface="NikoshBAN" pitchFamily="2" charset="0"/>
              </a:rPr>
              <a:t>কামরুন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নাহার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বেগম</a:t>
            </a:r>
            <a:endParaRPr lang="en-US" sz="4000" dirty="0" smtClean="0">
              <a:latin typeface="NikoshBAN" pitchFamily="2" charset="0"/>
              <a:cs typeface="NikoshBAN" pitchFamily="2" charset="0"/>
            </a:endParaRPr>
          </a:p>
          <a:p>
            <a:pPr marL="0" indent="0" algn="ctr">
              <a:buNone/>
            </a:pPr>
            <a:r>
              <a:rPr lang="en-US" sz="4000" dirty="0" err="1" smtClean="0">
                <a:latin typeface="NikoshBAN" pitchFamily="2" charset="0"/>
                <a:cs typeface="NikoshBAN" pitchFamily="2" charset="0"/>
              </a:rPr>
              <a:t>সহকারী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অধ্যাপক,বাংলা</a:t>
            </a:r>
            <a:endParaRPr lang="en-US" sz="4000" dirty="0" smtClean="0">
              <a:latin typeface="NikoshBAN" pitchFamily="2" charset="0"/>
              <a:cs typeface="NikoshBAN" pitchFamily="2" charset="0"/>
            </a:endParaRPr>
          </a:p>
          <a:p>
            <a:pPr marL="0" indent="0" algn="ctr">
              <a:buNone/>
            </a:pPr>
            <a:r>
              <a:rPr lang="en-US" sz="4000" dirty="0" err="1" smtClean="0">
                <a:latin typeface="NikoshBAN" pitchFamily="2" charset="0"/>
                <a:cs typeface="NikoshBAN" pitchFamily="2" charset="0"/>
              </a:rPr>
              <a:t>সরকারি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টিচার্স</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ট্রেনিং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কলেজ,ময়মনসিংহ</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Content Placeholder 3"/>
          <p:cNvSpPr>
            <a:spLocks noGrp="1"/>
          </p:cNvSpPr>
          <p:nvPr>
            <p:ph sz="quarter" idx="4"/>
          </p:nvPr>
        </p:nvSpPr>
        <p:spPr>
          <a:xfrm>
            <a:off x="4648200" y="2133600"/>
            <a:ext cx="4041775" cy="3951288"/>
          </a:xfrm>
          <a:solidFill>
            <a:schemeClr val="tx2">
              <a:lumMod val="40000"/>
              <a:lumOff val="60000"/>
            </a:schemeClr>
          </a:solidFill>
        </p:spPr>
        <p:txBody>
          <a:bodyPr>
            <a:normAutofit/>
          </a:bodyPr>
          <a:lstStyle/>
          <a:p>
            <a:pPr marL="0" indent="0" algn="ctr">
              <a:buNone/>
            </a:pPr>
            <a:r>
              <a:rPr lang="en-US" sz="4800" dirty="0" err="1" smtClean="0">
                <a:latin typeface="NikoshBAN" pitchFamily="2" charset="0"/>
                <a:cs typeface="NikoshBAN" pitchFamily="2" charset="0"/>
              </a:rPr>
              <a:t>শ্রে্ণি-নবম</a:t>
            </a:r>
            <a:endParaRPr lang="en-US" sz="4800" dirty="0" smtClean="0">
              <a:latin typeface="NikoshBAN" pitchFamily="2" charset="0"/>
              <a:cs typeface="NikoshBAN" pitchFamily="2" charset="0"/>
            </a:endParaRPr>
          </a:p>
          <a:p>
            <a:pPr marL="0" indent="0" algn="ctr">
              <a:buNone/>
            </a:pPr>
            <a:r>
              <a:rPr lang="en-US" sz="4800" dirty="0" err="1" smtClean="0">
                <a:latin typeface="NikoshBAN" pitchFamily="2" charset="0"/>
                <a:cs typeface="NikoshBAN" pitchFamily="2" charset="0"/>
              </a:rPr>
              <a:t>বিষয়-বাংলা</a:t>
            </a:r>
            <a:r>
              <a:rPr lang="en-US" sz="4800" dirty="0" smtClean="0">
                <a:latin typeface="NikoshBAN" pitchFamily="2" charset="0"/>
                <a:cs typeface="NikoshBAN" pitchFamily="2" charset="0"/>
              </a:rPr>
              <a:t>(</a:t>
            </a:r>
            <a:r>
              <a:rPr lang="en-US" sz="4800" dirty="0" err="1" smtClean="0">
                <a:latin typeface="NikoshBAN" pitchFamily="2" charset="0"/>
                <a:cs typeface="NikoshBAN" pitchFamily="2" charset="0"/>
              </a:rPr>
              <a:t>কবিতা</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4992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fade">
                                      <p:cBhvr>
                                        <p:cTn id="33" dur="500"/>
                                        <p:tgtEl>
                                          <p:spTgt spid="4">
                                            <p:bg/>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31" y="5486400"/>
            <a:ext cx="8229600" cy="1143000"/>
          </a:xfrm>
        </p:spPr>
        <p:txBody>
          <a:bodyPr>
            <a:normAutofit fontScale="90000"/>
          </a:bodyPr>
          <a:lstStyle/>
          <a:p>
            <a:r>
              <a:rPr lang="en-US" dirty="0" err="1">
                <a:latin typeface="NikoshBAN" pitchFamily="2" charset="0"/>
                <a:cs typeface="NikoshBAN" pitchFamily="2" charset="0"/>
              </a:rPr>
              <a:t>যেখানে</a:t>
            </a:r>
            <a:r>
              <a:rPr lang="en-US" dirty="0">
                <a:latin typeface="NikoshBAN" pitchFamily="2" charset="0"/>
                <a:cs typeface="NikoshBAN" pitchFamily="2" charset="0"/>
              </a:rPr>
              <a:t> </a:t>
            </a:r>
            <a:r>
              <a:rPr lang="en-US" dirty="0" err="1">
                <a:latin typeface="NikoshBAN" pitchFamily="2" charset="0"/>
                <a:cs typeface="NikoshBAN" pitchFamily="2" charset="0"/>
              </a:rPr>
              <a:t>বিস্মৃত</a:t>
            </a:r>
            <a:r>
              <a:rPr lang="en-US" dirty="0">
                <a:latin typeface="NikoshBAN" pitchFamily="2" charset="0"/>
                <a:cs typeface="NikoshBAN" pitchFamily="2" charset="0"/>
              </a:rPr>
              <a:t> </a:t>
            </a:r>
            <a:r>
              <a:rPr lang="en-US" dirty="0" err="1">
                <a:latin typeface="NikoshBAN" pitchFamily="2" charset="0"/>
                <a:cs typeface="NikoshBAN" pitchFamily="2" charset="0"/>
              </a:rPr>
              <a:t>দিন</a:t>
            </a:r>
            <a:r>
              <a:rPr lang="en-US" dirty="0">
                <a:latin typeface="NikoshBAN" pitchFamily="2" charset="0"/>
                <a:cs typeface="NikoshBAN" pitchFamily="2" charset="0"/>
              </a:rPr>
              <a:t> </a:t>
            </a:r>
            <a:r>
              <a:rPr lang="en-US" dirty="0" err="1">
                <a:latin typeface="NikoshBAN" pitchFamily="2" charset="0"/>
                <a:cs typeface="NikoshBAN" pitchFamily="2" charset="0"/>
              </a:rPr>
              <a:t>পড়ে</a:t>
            </a:r>
            <a:r>
              <a:rPr lang="en-US" dirty="0">
                <a:latin typeface="NikoshBAN" pitchFamily="2" charset="0"/>
                <a:cs typeface="NikoshBAN" pitchFamily="2" charset="0"/>
              </a:rPr>
              <a:t> </a:t>
            </a:r>
            <a:r>
              <a:rPr lang="en-US" dirty="0" err="1">
                <a:latin typeface="NikoshBAN" pitchFamily="2" charset="0"/>
                <a:cs typeface="NikoshBAN" pitchFamily="2" charset="0"/>
              </a:rPr>
              <a:t>আছে</a:t>
            </a:r>
            <a:r>
              <a:rPr lang="en-US" dirty="0">
                <a:latin typeface="NikoshBAN" pitchFamily="2" charset="0"/>
                <a:cs typeface="NikoshBAN" pitchFamily="2" charset="0"/>
              </a:rPr>
              <a:t> </a:t>
            </a:r>
            <a:r>
              <a:rPr lang="en-US" dirty="0" err="1">
                <a:latin typeface="NikoshBAN" pitchFamily="2" charset="0"/>
                <a:cs typeface="NikoshBAN" pitchFamily="2" charset="0"/>
              </a:rPr>
              <a:t>নিঃসঙ্গ</a:t>
            </a:r>
            <a:r>
              <a:rPr lang="en-US" dirty="0">
                <a:latin typeface="NikoshBAN" pitchFamily="2" charset="0"/>
                <a:cs typeface="NikoshBAN" pitchFamily="2" charset="0"/>
              </a:rPr>
              <a:t> </a:t>
            </a:r>
            <a:r>
              <a:rPr lang="en-US" dirty="0" err="1">
                <a:latin typeface="NikoshBAN" pitchFamily="2" charset="0"/>
                <a:cs typeface="NikoshBAN" pitchFamily="2" charset="0"/>
              </a:rPr>
              <a:t>নির্জন</a:t>
            </a:r>
            <a:r>
              <a:rPr lang="en-US" dirty="0">
                <a:latin typeface="NikoshBAN" pitchFamily="2" charset="0"/>
                <a:cs typeface="NikoshBAN" pitchFamily="2" charset="0"/>
              </a:rPr>
              <a:t/>
            </a:r>
            <a:br>
              <a:rPr lang="en-US" dirty="0">
                <a:latin typeface="NikoshBAN" pitchFamily="2" charset="0"/>
                <a:cs typeface="NikoshBAN" pitchFamily="2" charset="0"/>
              </a:rPr>
            </a:br>
            <a:r>
              <a:rPr lang="en-US" dirty="0" err="1">
                <a:latin typeface="NikoshBAN" pitchFamily="2" charset="0"/>
                <a:cs typeface="NikoshBAN" pitchFamily="2" charset="0"/>
              </a:rPr>
              <a:t>সেখানে</a:t>
            </a:r>
            <a:r>
              <a:rPr lang="en-US" dirty="0">
                <a:latin typeface="NikoshBAN" pitchFamily="2" charset="0"/>
                <a:cs typeface="NikoshBAN" pitchFamily="2" charset="0"/>
              </a:rPr>
              <a:t> </a:t>
            </a:r>
            <a:r>
              <a:rPr lang="en-US" dirty="0" err="1">
                <a:latin typeface="NikoshBAN" pitchFamily="2" charset="0"/>
                <a:cs typeface="NikoshBAN" pitchFamily="2" charset="0"/>
              </a:rPr>
              <a:t>বর্ষার</a:t>
            </a:r>
            <a:r>
              <a:rPr lang="en-US" dirty="0">
                <a:latin typeface="NikoshBAN" pitchFamily="2" charset="0"/>
                <a:cs typeface="NikoshBAN" pitchFamily="2" charset="0"/>
              </a:rPr>
              <a:t> </a:t>
            </a:r>
            <a:r>
              <a:rPr lang="en-US" dirty="0" err="1">
                <a:latin typeface="NikoshBAN" pitchFamily="2" charset="0"/>
                <a:cs typeface="NikoshBAN" pitchFamily="2" charset="0"/>
              </a:rPr>
              <a:t>মেঘ</a:t>
            </a:r>
            <a:r>
              <a:rPr lang="en-US" dirty="0">
                <a:latin typeface="NikoshBAN" pitchFamily="2" charset="0"/>
                <a:cs typeface="NikoshBAN" pitchFamily="2" charset="0"/>
              </a:rPr>
              <a:t> </a:t>
            </a:r>
            <a:r>
              <a:rPr lang="en-US" dirty="0" err="1">
                <a:latin typeface="NikoshBAN" pitchFamily="2" charset="0"/>
                <a:cs typeface="NikoshBAN" pitchFamily="2" charset="0"/>
              </a:rPr>
              <a:t>জাগে</a:t>
            </a:r>
            <a:r>
              <a:rPr lang="en-US" dirty="0">
                <a:latin typeface="NikoshBAN" pitchFamily="2" charset="0"/>
                <a:cs typeface="NikoshBAN" pitchFamily="2" charset="0"/>
              </a:rPr>
              <a:t> </a:t>
            </a:r>
            <a:r>
              <a:rPr lang="en-US" dirty="0" err="1">
                <a:latin typeface="NikoshBAN" pitchFamily="2" charset="0"/>
                <a:cs typeface="NikoshBAN" pitchFamily="2" charset="0"/>
              </a:rPr>
              <a:t>আজ</a:t>
            </a:r>
            <a:r>
              <a:rPr lang="en-US" dirty="0">
                <a:latin typeface="NikoshBAN" pitchFamily="2" charset="0"/>
                <a:cs typeface="NikoshBAN" pitchFamily="2" charset="0"/>
              </a:rPr>
              <a:t> </a:t>
            </a:r>
            <a:r>
              <a:rPr lang="en-US" dirty="0" err="1">
                <a:latin typeface="NikoshBAN" pitchFamily="2" charset="0"/>
                <a:cs typeface="NikoshBAN" pitchFamily="2" charset="0"/>
              </a:rPr>
              <a:t>বিষণ্ন</a:t>
            </a:r>
            <a:r>
              <a:rPr lang="en-US" dirty="0">
                <a:latin typeface="NikoshBAN" pitchFamily="2" charset="0"/>
                <a:cs typeface="NikoshBAN" pitchFamily="2" charset="0"/>
              </a:rPr>
              <a:t> </a:t>
            </a:r>
            <a:r>
              <a:rPr lang="en-US" dirty="0" err="1">
                <a:latin typeface="NikoshBAN" pitchFamily="2" charset="0"/>
                <a:cs typeface="NikoshBAN" pitchFamily="2" charset="0"/>
              </a:rPr>
              <a:t>মেদুর</a:t>
            </a:r>
            <a:r>
              <a:rPr lang="en-US" dirty="0">
                <a:latin typeface="NikoshBAN" pitchFamily="2" charset="0"/>
                <a:cs typeface="NikoshBAN" pitchFamily="2" charset="0"/>
              </a:rPr>
              <a:t>।।</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2663" y="2869782"/>
            <a:ext cx="4114800" cy="247925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833688"/>
            <a:ext cx="4114800" cy="40721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12307"/>
            <a:ext cx="4114800" cy="2530893"/>
          </a:xfrm>
          <a:prstGeom prst="rect">
            <a:avLst/>
          </a:prstGeom>
        </p:spPr>
      </p:pic>
    </p:spTree>
    <p:extLst>
      <p:ext uri="{BB962C8B-B14F-4D97-AF65-F5344CB8AC3E}">
        <p14:creationId xmlns:p14="http://schemas.microsoft.com/office/powerpoint/2010/main" val="9631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sz="4800" dirty="0" err="1" smtClean="0">
                <a:latin typeface="NikoshBAN" pitchFamily="2" charset="0"/>
                <a:cs typeface="NikoshBAN" pitchFamily="2" charset="0"/>
              </a:rPr>
              <a:t>দলগত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r>
              <a:rPr lang="en-US" dirty="0" err="1" smtClean="0">
                <a:latin typeface="NikoshBAN" pitchFamily="2" charset="0"/>
                <a:cs typeface="NikoshBAN" pitchFamily="2" charset="0"/>
              </a:rPr>
              <a:t>নিচের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উদ্দীপকটি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প্রশ্নের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উত্তর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লিখঃ</a:t>
            </a:r>
            <a:r>
              <a:rPr lang="en-US" dirty="0" smtClean="0">
                <a:latin typeface="NikoshBAN" pitchFamily="2" charset="0"/>
                <a:cs typeface="NikoshBAN" pitchFamily="2" charset="0"/>
              </a:rPr>
              <a:t> </a:t>
            </a:r>
          </a:p>
          <a:p>
            <a:pPr marL="0" indent="0">
              <a:buNone/>
            </a:pPr>
            <a:endParaRPr lang="en-US" dirty="0" smtClean="0">
              <a:latin typeface="NikoshBAN" pitchFamily="2" charset="0"/>
              <a:cs typeface="NikoshBAN" pitchFamily="2" charset="0"/>
            </a:endParaRPr>
          </a:p>
          <a:p>
            <a:pPr marL="0" indent="0">
              <a:buNone/>
            </a:pPr>
            <a:r>
              <a:rPr lang="en-US" dirty="0" err="1" smtClean="0">
                <a:latin typeface="NikoshBAN" pitchFamily="2" charset="0"/>
                <a:cs typeface="NikoshBAN" pitchFamily="2" charset="0"/>
              </a:rPr>
              <a:t>কেউবা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রঙ্গিন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কাঁথায়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মেলিয়া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স্বপনখানি</a:t>
            </a:r>
            <a:r>
              <a:rPr lang="en-US" dirty="0" smtClean="0">
                <a:latin typeface="NikoshBAN" pitchFamily="2" charset="0"/>
                <a:cs typeface="NikoshBAN" pitchFamily="2" charset="0"/>
              </a:rPr>
              <a:t> ,</a:t>
            </a:r>
          </a:p>
          <a:p>
            <a:pPr marL="0" indent="0">
              <a:buNone/>
            </a:pPr>
            <a:r>
              <a:rPr lang="en-US" dirty="0" err="1" smtClean="0">
                <a:latin typeface="NikoshBAN" pitchFamily="2" charset="0"/>
                <a:cs typeface="NikoshBAN" pitchFamily="2" charset="0"/>
              </a:rPr>
              <a:t>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দীঘল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সূতায়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মায়াবী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আস্তর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টানি</a:t>
            </a:r>
            <a:r>
              <a:rPr lang="en-US" dirty="0" smtClean="0">
                <a:latin typeface="NikoshBAN" pitchFamily="2" charset="0"/>
                <a:cs typeface="NikoshBAN" pitchFamily="2" charset="0"/>
              </a:rPr>
              <a:t> ।</a:t>
            </a:r>
          </a:p>
          <a:p>
            <a:pPr marL="0" indent="0">
              <a:buNone/>
            </a:pPr>
            <a:r>
              <a:rPr lang="en-US" dirty="0" err="1" smtClean="0">
                <a:latin typeface="NikoshBAN" pitchFamily="2" charset="0"/>
                <a:cs typeface="NikoshBAN" pitchFamily="2" charset="0"/>
              </a:rPr>
              <a:t>আজিকে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বাহিরে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ক্রন্দন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ছলছল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জলধারে</a:t>
            </a:r>
            <a:endParaRPr lang="en-US" dirty="0" smtClean="0">
              <a:latin typeface="NikoshBAN" pitchFamily="2" charset="0"/>
              <a:cs typeface="NikoshBAN" pitchFamily="2" charset="0"/>
            </a:endParaRPr>
          </a:p>
          <a:p>
            <a:pPr marL="0" indent="0">
              <a:buNone/>
            </a:pPr>
            <a:r>
              <a:rPr lang="en-US" dirty="0" err="1" smtClean="0">
                <a:latin typeface="NikoshBAN" pitchFamily="2" charset="0"/>
                <a:cs typeface="NikoshBAN" pitchFamily="2" charset="0"/>
              </a:rPr>
              <a:t>বেণু-বনে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এলোকেশ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p>
          <a:p>
            <a:pPr marL="0" indent="0">
              <a:buNone/>
            </a:pPr>
            <a:endParaRPr lang="en-US" dirty="0" smtClean="0">
              <a:latin typeface="NikoshBAN" pitchFamily="2" charset="0"/>
              <a:cs typeface="NikoshBAN" pitchFamily="2" charset="0"/>
            </a:endParaRPr>
          </a:p>
          <a:p>
            <a:pPr marL="0" indent="0">
              <a:buNone/>
            </a:pPr>
            <a:r>
              <a:rPr lang="en-US" dirty="0" smtClean="0">
                <a:latin typeface="NikoshBAN" pitchFamily="2" charset="0"/>
                <a:cs typeface="NikoshBAN" pitchFamily="2" charset="0"/>
              </a:rPr>
              <a:t>ক </a:t>
            </a:r>
            <a:r>
              <a:rPr lang="en-US" dirty="0" err="1" smtClean="0">
                <a:latin typeface="NikoshBAN" pitchFamily="2" charset="0"/>
                <a:cs typeface="NikoshBAN" pitchFamily="2" charset="0"/>
              </a:rPr>
              <a:t>দলঃ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বেণু-বনে</a:t>
            </a:r>
            <a:r>
              <a:rPr lang="en-US" dirty="0" smtClean="0">
                <a:latin typeface="NikoshBAN" pitchFamily="2" charset="0"/>
                <a:cs typeface="NikoshBAN" pitchFamily="2" charset="0"/>
              </a:rPr>
              <a:t> </a:t>
            </a:r>
            <a:r>
              <a:rPr lang="en-US" dirty="0" err="1">
                <a:latin typeface="NikoshBAN" pitchFamily="2" charset="0"/>
                <a:cs typeface="NikoshBAN" pitchFamily="2" charset="0"/>
              </a:rPr>
              <a:t>বায়ু</a:t>
            </a:r>
            <a:r>
              <a:rPr lang="en-US" dirty="0">
                <a:latin typeface="NikoshBAN" pitchFamily="2" charset="0"/>
                <a:cs typeface="NikoshBAN" pitchFamily="2" charset="0"/>
              </a:rPr>
              <a:t> </a:t>
            </a:r>
            <a:r>
              <a:rPr lang="en-US" dirty="0" err="1">
                <a:latin typeface="NikoshBAN" pitchFamily="2" charset="0"/>
                <a:cs typeface="NikoshBAN" pitchFamily="2" charset="0"/>
              </a:rPr>
              <a:t>নীড়ে</a:t>
            </a:r>
            <a:r>
              <a:rPr lang="en-US" dirty="0">
                <a:latin typeface="NikoshBAN" pitchFamily="2" charset="0"/>
                <a:cs typeface="NikoshBAN" pitchFamily="2" charset="0"/>
              </a:rPr>
              <a:t> </a:t>
            </a:r>
            <a:r>
              <a:rPr lang="en-US" dirty="0" err="1" smtClean="0">
                <a:latin typeface="NikoshBAN" pitchFamily="2" charset="0"/>
                <a:cs typeface="NikoshBAN" pitchFamily="2" charset="0"/>
              </a:rPr>
              <a:t>এলোকেশ</a:t>
            </a:r>
            <a:r>
              <a:rPr lang="en-US" dirty="0" smtClean="0">
                <a:latin typeface="NikoshBAN" pitchFamily="2" charset="0"/>
                <a:cs typeface="NikoshBAN" pitchFamily="2" charset="0"/>
              </a:rPr>
              <a:t> </a:t>
            </a:r>
            <a:r>
              <a:rPr lang="en-US" dirty="0">
                <a:latin typeface="NikoshBAN" pitchFamily="2" charset="0"/>
                <a:cs typeface="NikoshBAN" pitchFamily="2" charset="0"/>
              </a:rPr>
              <a:t>,</a:t>
            </a:r>
            <a:r>
              <a:rPr lang="en-US" dirty="0" err="1">
                <a:latin typeface="NikoshBAN" pitchFamily="2" charset="0"/>
                <a:cs typeface="NikoshBAN" pitchFamily="2" charset="0"/>
              </a:rPr>
              <a:t>মন</a:t>
            </a:r>
            <a:r>
              <a:rPr lang="en-US" dirty="0">
                <a:latin typeface="NikoshBAN" pitchFamily="2" charset="0"/>
                <a:cs typeface="NikoshBAN" pitchFamily="2" charset="0"/>
              </a:rPr>
              <a:t> </a:t>
            </a:r>
            <a:r>
              <a:rPr lang="en-US" dirty="0" err="1">
                <a:latin typeface="NikoshBAN" pitchFamily="2" charset="0"/>
                <a:cs typeface="NikoshBAN" pitchFamily="2" charset="0"/>
              </a:rPr>
              <a:t>যেন</a:t>
            </a:r>
            <a:r>
              <a:rPr lang="en-US" dirty="0">
                <a:latin typeface="NikoshBAN" pitchFamily="2" charset="0"/>
                <a:cs typeface="NikoshBAN" pitchFamily="2" charset="0"/>
              </a:rPr>
              <a:t> </a:t>
            </a:r>
            <a:r>
              <a:rPr lang="en-US" dirty="0" err="1">
                <a:latin typeface="NikoshBAN" pitchFamily="2" charset="0"/>
                <a:cs typeface="NikoshBAN" pitchFamily="2" charset="0"/>
              </a:rPr>
              <a:t>চায়</a:t>
            </a:r>
            <a:r>
              <a:rPr lang="en-US" dirty="0">
                <a:latin typeface="NikoshBAN" pitchFamily="2" charset="0"/>
                <a:cs typeface="NikoshBAN" pitchFamily="2" charset="0"/>
              </a:rPr>
              <a:t> </a:t>
            </a:r>
            <a:r>
              <a:rPr lang="en-US" dirty="0" err="1">
                <a:latin typeface="NikoshBAN" pitchFamily="2" charset="0"/>
                <a:cs typeface="NikoshBAN" pitchFamily="2" charset="0"/>
              </a:rPr>
              <a:t>কারে</a:t>
            </a:r>
            <a:r>
              <a:rPr lang="en-US" dirty="0">
                <a:latin typeface="NikoshBAN" pitchFamily="2" charset="0"/>
                <a:cs typeface="NikoshBAN" pitchFamily="2" charset="0"/>
              </a:rPr>
              <a:t> </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উদ্দীপকের</a:t>
            </a:r>
            <a:r>
              <a:rPr lang="en-US" dirty="0" smtClean="0">
                <a:latin typeface="NikoshBAN" pitchFamily="2" charset="0"/>
                <a:cs typeface="NikoshBAN" pitchFamily="2" charset="0"/>
              </a:rPr>
              <a:t>  এ </a:t>
            </a:r>
            <a:r>
              <a:rPr lang="en-US" dirty="0" err="1" smtClean="0">
                <a:latin typeface="NikoshBAN" pitchFamily="2" charset="0"/>
                <a:cs typeface="NikoshBAN" pitchFamily="2" charset="0"/>
              </a:rPr>
              <a:t>বক্তব্যের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a:t>
            </a:r>
            <a:r>
              <a:rPr lang="en-US" dirty="0" smtClean="0">
                <a:latin typeface="NikoshBAN" pitchFamily="2" charset="0"/>
                <a:cs typeface="NikoshBAN" pitchFamily="2" charset="0"/>
              </a:rPr>
              <a:t> </a:t>
            </a:r>
            <a:r>
              <a:rPr lang="en-US" dirty="0">
                <a:latin typeface="NikoshBAN" pitchFamily="2" charset="0"/>
                <a:cs typeface="NikoshBAN" pitchFamily="2" charset="0"/>
              </a:rPr>
              <a:t> </a:t>
            </a:r>
            <a:r>
              <a:rPr lang="en-US" dirty="0" smtClean="0">
                <a:latin typeface="NikoshBAN" pitchFamily="2" charset="0"/>
                <a:cs typeface="NikoshBAN" pitchFamily="2" charset="0"/>
              </a:rPr>
              <a:t>‘</a:t>
            </a:r>
            <a:r>
              <a:rPr lang="en-US" dirty="0" err="1" smtClean="0">
                <a:latin typeface="NikoshBAN" pitchFamily="2" charset="0"/>
                <a:cs typeface="NikoshBAN" pitchFamily="2" charset="0"/>
              </a:rPr>
              <a:t>বৃষ্টি</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কবিতার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সাদৃশ্যের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ধর</a:t>
            </a:r>
            <a:r>
              <a:rPr lang="en-US" dirty="0" smtClean="0">
                <a:latin typeface="NikoshBAN" pitchFamily="2" charset="0"/>
                <a:cs typeface="NikoshBAN" pitchFamily="2" charset="0"/>
              </a:rPr>
              <a:t>। </a:t>
            </a:r>
          </a:p>
          <a:p>
            <a:pPr marL="0" indent="0">
              <a:buNone/>
            </a:pPr>
            <a:r>
              <a:rPr lang="en-US" dirty="0" smtClean="0">
                <a:latin typeface="NikoshBAN" pitchFamily="2" charset="0"/>
                <a:cs typeface="NikoshBAN" pitchFamily="2" charset="0"/>
              </a:rPr>
              <a:t>খ </a:t>
            </a:r>
            <a:r>
              <a:rPr lang="en-US" dirty="0" err="1" smtClean="0">
                <a:latin typeface="NikoshBAN" pitchFamily="2" charset="0"/>
                <a:cs typeface="NikoshBAN" pitchFamily="2" charset="0"/>
              </a:rPr>
              <a:t>দলঃ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উদ্দীপকটি</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বৃষ্টি</a:t>
            </a:r>
            <a:r>
              <a:rPr lang="en-US" dirty="0" smtClean="0">
                <a:latin typeface="NikoshBAN" pitchFamily="2" charset="0"/>
                <a:cs typeface="NikoshBAN" pitchFamily="2" charset="0"/>
              </a:rPr>
              <a:t> ‘</a:t>
            </a:r>
            <a:r>
              <a:rPr lang="en-US" dirty="0" err="1">
                <a:latin typeface="NikoshBAN" pitchFamily="2" charset="0"/>
                <a:cs typeface="NikoshBAN" pitchFamily="2" charset="0"/>
              </a:rPr>
              <a:t>কবিতার</a:t>
            </a:r>
            <a:r>
              <a:rPr lang="en-US" dirty="0">
                <a:latin typeface="NikoshBAN" pitchFamily="2" charset="0"/>
                <a:cs typeface="NikoshBAN" pitchFamily="2" charset="0"/>
              </a:rPr>
              <a:t>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বিশেষ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প্রকাশ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সমগ্র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নয়-তোমার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উত্তরের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সপক্ষে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যুক্তি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দাও</a:t>
            </a:r>
            <a:r>
              <a:rPr lang="en-US" dirty="0" smtClean="0">
                <a:latin typeface="NikoshBAN" pitchFamily="2" charset="0"/>
                <a:cs typeface="NikoshBAN" pitchFamily="2" charset="0"/>
              </a:rPr>
              <a:t>।</a:t>
            </a:r>
            <a:endParaRPr lang="en-US" dirty="0">
              <a:latin typeface="NikoshBAN" pitchFamily="2" charset="0"/>
              <a:cs typeface="NikoshBAN" pitchFamily="2" charset="0"/>
            </a:endParaRPr>
          </a:p>
          <a:p>
            <a:pPr marL="0" indent="0">
              <a:buNone/>
            </a:pP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1749120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US" dirty="0" err="1">
                <a:latin typeface="NikoshBAN" pitchFamily="2" charset="0"/>
                <a:cs typeface="NikoshBAN" pitchFamily="2" charset="0"/>
              </a:rPr>
              <a:t>ফররুখ</a:t>
            </a:r>
            <a:r>
              <a:rPr lang="en-US" dirty="0">
                <a:latin typeface="NikoshBAN" pitchFamily="2" charset="0"/>
                <a:cs typeface="NikoshBAN" pitchFamily="2" charset="0"/>
              </a:rPr>
              <a:t> </a:t>
            </a:r>
            <a:r>
              <a:rPr lang="en-US" dirty="0" err="1" smtClean="0">
                <a:latin typeface="NikoshBAN" pitchFamily="2" charset="0"/>
                <a:cs typeface="NikoshBAN" pitchFamily="2" charset="0"/>
              </a:rPr>
              <a:t>আহমেদ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জন্মগ্রহণ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করেছেন</a:t>
            </a:r>
            <a:r>
              <a:rPr lang="en-US" dirty="0" smtClean="0">
                <a:latin typeface="NikoshBAN" pitchFamily="2" charset="0"/>
                <a:cs typeface="NikoshBAN" pitchFamily="2" charset="0"/>
              </a:rPr>
              <a:t> ?</a:t>
            </a:r>
          </a:p>
          <a:p>
            <a:r>
              <a:rPr lang="en-US" dirty="0" err="1" smtClean="0">
                <a:latin typeface="NikoshBAN" pitchFamily="2" charset="0"/>
                <a:cs typeface="NikoshBAN" pitchFamily="2" charset="0"/>
              </a:rPr>
              <a:t>কবি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বিদ্যুতকে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তুলনা</a:t>
            </a:r>
            <a:r>
              <a:rPr lang="en-US" dirty="0" smtClean="0">
                <a:latin typeface="NikoshBAN" pitchFamily="2" charset="0"/>
                <a:cs typeface="NikoshBAN" pitchFamily="2" charset="0"/>
              </a:rPr>
              <a:t> </a:t>
            </a:r>
            <a:r>
              <a:rPr lang="en-US" dirty="0" err="1">
                <a:latin typeface="NikoshBAN" pitchFamily="2" charset="0"/>
                <a:cs typeface="NikoshBAN" pitchFamily="2" charset="0"/>
              </a:rPr>
              <a:t>করেছেন</a:t>
            </a:r>
            <a:r>
              <a:rPr lang="en-US" dirty="0">
                <a:latin typeface="NikoshBAN" pitchFamily="2" charset="0"/>
                <a:cs typeface="NikoshBAN" pitchFamily="2" charset="0"/>
              </a:rPr>
              <a:t> </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মাঠ</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ঢেকে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গেল</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কোথায়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দিকদিগন্তের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আভা</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যায়</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বৃষ্টি</a:t>
            </a:r>
            <a:r>
              <a:rPr lang="en-US" dirty="0" smtClean="0">
                <a:latin typeface="NikoshBAN" pitchFamily="2" charset="0"/>
                <a:cs typeface="NikoshBAN" pitchFamily="2" charset="0"/>
              </a:rPr>
              <a:t> </a:t>
            </a:r>
            <a:r>
              <a:rPr lang="en-US" dirty="0" err="1">
                <a:latin typeface="NikoshBAN" pitchFamily="2" charset="0"/>
                <a:cs typeface="NikoshBAN" pitchFamily="2" charset="0"/>
              </a:rPr>
              <a:t>কবিতায়</a:t>
            </a:r>
            <a:r>
              <a:rPr lang="en-US" dirty="0">
                <a:latin typeface="NikoshBAN" pitchFamily="2" charset="0"/>
                <a:cs typeface="NikoshBAN" pitchFamily="2" charset="0"/>
              </a:rPr>
              <a:t> </a:t>
            </a:r>
            <a:r>
              <a:rPr lang="en-US" dirty="0" err="1">
                <a:latin typeface="NikoshBAN" pitchFamily="2" charset="0"/>
                <a:cs typeface="NikoshBAN" pitchFamily="2" charset="0"/>
              </a:rPr>
              <a:t>কোন</a:t>
            </a:r>
            <a:r>
              <a:rPr lang="en-US" dirty="0">
                <a:latin typeface="NikoshBAN" pitchFamily="2" charset="0"/>
                <a:cs typeface="NikoshBAN" pitchFamily="2" charset="0"/>
              </a:rPr>
              <a:t> </a:t>
            </a:r>
            <a:r>
              <a:rPr lang="en-US" dirty="0" err="1">
                <a:latin typeface="NikoshBAN" pitchFamily="2" charset="0"/>
                <a:cs typeface="NikoshBAN" pitchFamily="2" charset="0"/>
              </a:rPr>
              <a:t>কোন</a:t>
            </a:r>
            <a:r>
              <a:rPr lang="en-US" dirty="0">
                <a:latin typeface="NikoshBAN" pitchFamily="2" charset="0"/>
                <a:cs typeface="NikoshBAN" pitchFamily="2" charset="0"/>
              </a:rPr>
              <a:t> </a:t>
            </a:r>
            <a:r>
              <a:rPr lang="en-US" dirty="0" err="1">
                <a:latin typeface="NikoshBAN" pitchFamily="2" charset="0"/>
                <a:cs typeface="NikoshBAN" pitchFamily="2" charset="0"/>
              </a:rPr>
              <a:t>নদীর</a:t>
            </a:r>
            <a:r>
              <a:rPr lang="en-US" dirty="0">
                <a:latin typeface="NikoshBAN" pitchFamily="2" charset="0"/>
                <a:cs typeface="NikoshBAN" pitchFamily="2" charset="0"/>
              </a:rPr>
              <a:t> </a:t>
            </a:r>
            <a:r>
              <a:rPr lang="en-US" dirty="0" err="1">
                <a:latin typeface="NikoshBAN" pitchFamily="2" charset="0"/>
                <a:cs typeface="NikoshBAN" pitchFamily="2" charset="0"/>
              </a:rPr>
              <a:t>কথা</a:t>
            </a:r>
            <a:r>
              <a:rPr lang="en-US" dirty="0">
                <a:latin typeface="NikoshBAN" pitchFamily="2" charset="0"/>
                <a:cs typeface="NikoshBAN" pitchFamily="2" charset="0"/>
              </a:rPr>
              <a:t> </a:t>
            </a:r>
            <a:r>
              <a:rPr lang="en-US" dirty="0" err="1">
                <a:latin typeface="NikoshBAN" pitchFamily="2" charset="0"/>
                <a:cs typeface="NikoshBAN" pitchFamily="2" charset="0"/>
              </a:rPr>
              <a:t>উল্লেখ</a:t>
            </a:r>
            <a:r>
              <a:rPr lang="en-US" dirty="0">
                <a:latin typeface="NikoshBAN" pitchFamily="2" charset="0"/>
                <a:cs typeface="NikoshBAN" pitchFamily="2" charset="0"/>
              </a:rPr>
              <a:t> </a:t>
            </a:r>
            <a:r>
              <a:rPr lang="en-US" dirty="0" err="1" smtClean="0">
                <a:latin typeface="NikoshBAN" pitchFamily="2" charset="0"/>
                <a:cs typeface="NikoshBAN" pitchFamily="2" charset="0"/>
              </a:rPr>
              <a:t>রয়েছে</a:t>
            </a:r>
            <a:r>
              <a:rPr lang="en-US" dirty="0" smtClean="0">
                <a:latin typeface="NikoshBAN" pitchFamily="2" charset="0"/>
                <a:cs typeface="NikoshBAN" pitchFamily="2" charset="0"/>
              </a:rPr>
              <a:t>?</a:t>
            </a:r>
          </a:p>
          <a:p>
            <a:r>
              <a:rPr lang="en-US" dirty="0" err="1" smtClean="0">
                <a:latin typeface="NikoshBAN" pitchFamily="2" charset="0"/>
                <a:cs typeface="NikoshBAN" pitchFamily="2" charset="0"/>
              </a:rPr>
              <a:t>রৌদ্র-দগ্ধ</a:t>
            </a:r>
            <a:r>
              <a:rPr lang="en-US" dirty="0" smtClean="0">
                <a:latin typeface="NikoshBAN" pitchFamily="2" charset="0"/>
                <a:cs typeface="NikoshBAN" pitchFamily="2" charset="0"/>
              </a:rPr>
              <a:t> </a:t>
            </a:r>
            <a:r>
              <a:rPr lang="en-US" dirty="0" err="1">
                <a:latin typeface="NikoshBAN" pitchFamily="2" charset="0"/>
                <a:cs typeface="NikoshBAN" pitchFamily="2" charset="0"/>
              </a:rPr>
              <a:t>ধানক্ষেত</a:t>
            </a:r>
            <a:r>
              <a:rPr lang="en-US" dirty="0">
                <a:latin typeface="NikoshBAN" pitchFamily="2" charset="0"/>
                <a:cs typeface="NikoshBAN" pitchFamily="2" charset="0"/>
              </a:rPr>
              <a:t> </a:t>
            </a:r>
            <a:r>
              <a:rPr lang="en-US" dirty="0" err="1">
                <a:latin typeface="NikoshBAN" pitchFamily="2" charset="0"/>
                <a:cs typeface="NikoshBAN" pitchFamily="2" charset="0"/>
              </a:rPr>
              <a:t>আজ</a:t>
            </a:r>
            <a:r>
              <a:rPr lang="en-US" dirty="0">
                <a:latin typeface="NikoshBAN" pitchFamily="2" charset="0"/>
                <a:cs typeface="NikoshBAN" pitchFamily="2" charset="0"/>
              </a:rPr>
              <a:t> </a:t>
            </a:r>
            <a:r>
              <a:rPr lang="en-US" dirty="0" err="1">
                <a:latin typeface="NikoshBAN" pitchFamily="2" charset="0"/>
                <a:cs typeface="NikoshBAN" pitchFamily="2" charset="0"/>
              </a:rPr>
              <a:t>বৃষ্টির</a:t>
            </a:r>
            <a:r>
              <a:rPr lang="en-US" dirty="0">
                <a:latin typeface="NikoshBAN" pitchFamily="2" charset="0"/>
                <a:cs typeface="NikoshBAN" pitchFamily="2" charset="0"/>
              </a:rPr>
              <a:t> </a:t>
            </a:r>
            <a:r>
              <a:rPr lang="en-US" dirty="0" err="1">
                <a:latin typeface="NikoshBAN" pitchFamily="2" charset="0"/>
                <a:cs typeface="NikoshBAN" pitchFamily="2" charset="0"/>
              </a:rPr>
              <a:t>স্পর্শ</a:t>
            </a:r>
            <a:r>
              <a:rPr lang="en-US" dirty="0">
                <a:latin typeface="NikoshBAN" pitchFamily="2" charset="0"/>
                <a:cs typeface="NikoshBAN" pitchFamily="2" charset="0"/>
              </a:rPr>
              <a:t> </a:t>
            </a:r>
            <a:r>
              <a:rPr lang="en-US" dirty="0" err="1">
                <a:latin typeface="NikoshBAN" pitchFamily="2" charset="0"/>
                <a:cs typeface="NikoshBAN" pitchFamily="2" charset="0"/>
              </a:rPr>
              <a:t>পেতে</a:t>
            </a:r>
            <a:r>
              <a:rPr lang="en-US" dirty="0">
                <a:latin typeface="NikoshBAN" pitchFamily="2" charset="0"/>
                <a:cs typeface="NikoshBAN" pitchFamily="2" charset="0"/>
              </a:rPr>
              <a:t> </a:t>
            </a:r>
            <a:r>
              <a:rPr lang="en-US" dirty="0" err="1">
                <a:latin typeface="NikoshBAN" pitchFamily="2" charset="0"/>
                <a:cs typeface="NikoshBAN" pitchFamily="2" charset="0"/>
              </a:rPr>
              <a:t>চায়</a:t>
            </a:r>
            <a:r>
              <a:rPr lang="en-US" dirty="0">
                <a:latin typeface="NikoshBAN" pitchFamily="2" charset="0"/>
                <a:cs typeface="NikoshBAN" pitchFamily="2" charset="0"/>
              </a:rPr>
              <a:t> </a:t>
            </a:r>
            <a:r>
              <a:rPr lang="en-US" dirty="0" err="1">
                <a:latin typeface="NikoshBAN" pitchFamily="2" charset="0"/>
                <a:cs typeface="NikoshBAN" pitchFamily="2" charset="0"/>
              </a:rPr>
              <a:t>কেন</a:t>
            </a:r>
            <a:r>
              <a:rPr lang="en-US" dirty="0">
                <a:latin typeface="NikoshBAN" pitchFamily="2" charset="0"/>
                <a:cs typeface="NikoshBAN" pitchFamily="2" charset="0"/>
              </a:rPr>
              <a:t> ?</a:t>
            </a:r>
          </a:p>
          <a:p>
            <a:pPr marL="0" indent="0">
              <a:buNone/>
            </a:pPr>
            <a:endParaRPr lang="en-US" dirty="0"/>
          </a:p>
        </p:txBody>
      </p:sp>
    </p:spTree>
    <p:extLst>
      <p:ext uri="{BB962C8B-B14F-4D97-AF65-F5344CB8AC3E}">
        <p14:creationId xmlns:p14="http://schemas.microsoft.com/office/powerpoint/2010/main" val="1572209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sp>
        <p:nvSpPr>
          <p:cNvPr id="3" name="Content Placeholder 2"/>
          <p:cNvSpPr>
            <a:spLocks noGrp="1"/>
          </p:cNvSpPr>
          <p:nvPr>
            <p:ph idx="1"/>
          </p:nvPr>
        </p:nvSpPr>
        <p:spPr/>
        <p:txBody>
          <a:bodyPr/>
          <a:lstStyle/>
          <a:p>
            <a:r>
              <a:rPr lang="en-US" dirty="0" err="1" smtClean="0">
                <a:latin typeface="NikoshBAN" pitchFamily="2" charset="0"/>
                <a:cs typeface="NikoshBAN" pitchFamily="2" charset="0"/>
              </a:rPr>
              <a:t>বর্ষা</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ঋতুতে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প্রকৃতি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সজ্জিত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নিজের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আনবে</a:t>
            </a:r>
            <a:r>
              <a:rPr lang="en-US" dirty="0" smtClean="0">
                <a:latin typeface="NikoshBAN" pitchFamily="2" charset="0"/>
                <a:cs typeface="NikoshBAN" pitchFamily="2" charset="0"/>
              </a:rPr>
              <a:t>।</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16490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40340"/>
            <a:ext cx="6172200" cy="1569660"/>
          </a:xfrm>
          <a:prstGeom prst="rect">
            <a:avLst/>
          </a:prstGeom>
          <a:noFill/>
        </p:spPr>
        <p:txBody>
          <a:bodyPr wrap="square" lIns="91440" tIns="45720" rIns="91440" bIns="45720">
            <a:spAutoFit/>
          </a:bodyPr>
          <a:lstStyle/>
          <a:p>
            <a:pPr algn="ctr"/>
            <a:r>
              <a:rPr lang="bn-BD"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rPr>
              <a:t>ধন্যবাদ</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0586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22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59" y="1752600"/>
            <a:ext cx="4267200" cy="3086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159" y="3295650"/>
            <a:ext cx="4359441" cy="3429000"/>
          </a:xfrm>
          <a:prstGeom prst="rect">
            <a:avLst/>
          </a:prstGeom>
        </p:spPr>
      </p:pic>
      <p:sp>
        <p:nvSpPr>
          <p:cNvPr id="3" name="TextBox 2"/>
          <p:cNvSpPr txBox="1"/>
          <p:nvPr/>
        </p:nvSpPr>
        <p:spPr>
          <a:xfrm>
            <a:off x="4997116" y="2057400"/>
            <a:ext cx="3765884" cy="584775"/>
          </a:xfrm>
          <a:prstGeom prst="rect">
            <a:avLst/>
          </a:prstGeom>
          <a:solidFill>
            <a:schemeClr val="tx2">
              <a:lumMod val="40000"/>
              <a:lumOff val="60000"/>
            </a:schemeClr>
          </a:solidFill>
        </p:spPr>
        <p:txBody>
          <a:bodyPr wrap="square" rtlCol="0">
            <a:spAutoFit/>
          </a:bodyPr>
          <a:lstStyle/>
          <a:p>
            <a:r>
              <a:rPr lang="en-US" sz="3200" dirty="0" err="1" smtClean="0">
                <a:latin typeface="NikoshBAN" pitchFamily="2" charset="0"/>
                <a:cs typeface="NikoshBAN" pitchFamily="2" charset="0"/>
              </a:rPr>
              <a:t>কদম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5" name="TextBox 4"/>
          <p:cNvSpPr txBox="1"/>
          <p:nvPr/>
        </p:nvSpPr>
        <p:spPr>
          <a:xfrm>
            <a:off x="533400" y="762000"/>
            <a:ext cx="4953000" cy="584775"/>
          </a:xfrm>
          <a:prstGeom prst="rect">
            <a:avLst/>
          </a:prstGeom>
          <a:solidFill>
            <a:schemeClr val="tx2">
              <a:lumMod val="40000"/>
              <a:lumOff val="60000"/>
            </a:schemeClr>
          </a:solidFill>
        </p:spPr>
        <p:txBody>
          <a:bodyPr wrap="square" rtlCol="0">
            <a:spAutoFit/>
          </a:bodyPr>
          <a:lstStyle/>
          <a:p>
            <a:r>
              <a:rPr lang="en-US" sz="3200" dirty="0" err="1" smtClean="0">
                <a:latin typeface="NikoshBAN" pitchFamily="2" charset="0"/>
                <a:cs typeface="NikoshBAN" pitchFamily="2" charset="0"/>
              </a:rPr>
              <a:t>নদী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96095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506329967"/>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9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731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447800"/>
            <a:ext cx="6705600" cy="1066799"/>
          </a:xfrm>
        </p:spPr>
        <p:txBody>
          <a:bodyPr>
            <a:normAutofit/>
          </a:bodyPr>
          <a:lstStyle/>
          <a:p>
            <a:r>
              <a:rPr lang="en-US" dirty="0" err="1">
                <a:latin typeface="NikoshBAN" pitchFamily="2" charset="0"/>
                <a:cs typeface="NikoshBAN" pitchFamily="2" charset="0"/>
              </a:rPr>
              <a:t>ফররুখ</a:t>
            </a:r>
            <a:r>
              <a:rPr lang="en-US" dirty="0">
                <a:latin typeface="NikoshBAN" pitchFamily="2" charset="0"/>
                <a:cs typeface="NikoshBAN" pitchFamily="2" charset="0"/>
              </a:rPr>
              <a:t> </a:t>
            </a:r>
            <a:r>
              <a:rPr lang="en-US" dirty="0" err="1">
                <a:latin typeface="NikoshBAN" pitchFamily="2" charset="0"/>
                <a:cs typeface="NikoshBAN" pitchFamily="2" charset="0"/>
              </a:rPr>
              <a:t>আহমেদ</a:t>
            </a:r>
            <a:endParaRPr lang="en-US" dirty="0">
              <a:latin typeface="NikoshBAN" pitchFamily="2" charset="0"/>
              <a:cs typeface="NikoshBAN" pitchFamily="2" charset="0"/>
            </a:endParaRPr>
          </a:p>
        </p:txBody>
      </p:sp>
      <p:sp>
        <p:nvSpPr>
          <p:cNvPr id="6" name="Title 1"/>
          <p:cNvSpPr txBox="1">
            <a:spLocks/>
          </p:cNvSpPr>
          <p:nvPr/>
        </p:nvSpPr>
        <p:spPr>
          <a:xfrm>
            <a:off x="838200" y="381000"/>
            <a:ext cx="7772400"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err="1" smtClean="0">
                <a:latin typeface="NikoshBAN" pitchFamily="2" charset="0"/>
                <a:cs typeface="NikoshBAN" pitchFamily="2" charset="0"/>
              </a:rPr>
              <a:t>বৃষ্টি</a:t>
            </a:r>
            <a:endParaRPr lang="en-US" sz="72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38400"/>
            <a:ext cx="7848600" cy="4191000"/>
          </a:xfrm>
          <a:prstGeom prst="rect">
            <a:avLst/>
          </a:prstGeom>
        </p:spPr>
      </p:pic>
    </p:spTree>
    <p:extLst>
      <p:ext uri="{BB962C8B-B14F-4D97-AF65-F5344CB8AC3E}">
        <p14:creationId xmlns:p14="http://schemas.microsoft.com/office/powerpoint/2010/main" val="23799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tx2">
              <a:lumMod val="40000"/>
              <a:lumOff val="60000"/>
            </a:schemeClr>
          </a:solidFill>
        </p:spPr>
        <p:txBody>
          <a:bodyPr>
            <a:normAutofit/>
          </a:bodyPr>
          <a:lstStyle/>
          <a:p>
            <a:r>
              <a:rPr lang="en-US" sz="6000" dirty="0" err="1" smtClean="0">
                <a:latin typeface="NikoshBAN" pitchFamily="2" charset="0"/>
                <a:cs typeface="NikoshBAN" pitchFamily="2" charset="0"/>
              </a:rPr>
              <a:t>শিখনফল</a:t>
            </a:r>
            <a:endParaRPr lang="en-US" sz="6000" dirty="0">
              <a:latin typeface="NikoshBAN" pitchFamily="2" charset="0"/>
              <a:cs typeface="NikoshBAN" pitchFamily="2" charset="0"/>
            </a:endParaRPr>
          </a:p>
        </p:txBody>
      </p:sp>
      <p:sp>
        <p:nvSpPr>
          <p:cNvPr id="3" name="Content Placeholder 2"/>
          <p:cNvSpPr>
            <a:spLocks noGrp="1"/>
          </p:cNvSpPr>
          <p:nvPr>
            <p:ph idx="1"/>
          </p:nvPr>
        </p:nvSpPr>
        <p:spPr>
          <a:solidFill>
            <a:schemeClr val="tx2">
              <a:lumMod val="40000"/>
              <a:lumOff val="60000"/>
            </a:schemeClr>
          </a:solidFill>
        </p:spPr>
        <p:txBody>
          <a:bodyPr>
            <a:normAutofit/>
          </a:bodyPr>
          <a:lstStyle/>
          <a:p>
            <a:pPr>
              <a:buFont typeface="Wingdings" pitchFamily="2" charset="2"/>
              <a:buChar char="Ø"/>
            </a:pPr>
            <a:r>
              <a:rPr lang="en-US" sz="4000" dirty="0" err="1" smtClean="0">
                <a:latin typeface="NikoshBAN" pitchFamily="2" charset="0"/>
                <a:cs typeface="NikoshBAN" pitchFamily="2" charset="0"/>
              </a:rPr>
              <a:t>এই</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শেষে</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শিক্ষার্থীরা</a:t>
            </a:r>
            <a:r>
              <a:rPr lang="en-US" sz="4000" dirty="0" smtClean="0">
                <a:latin typeface="NikoshBAN" pitchFamily="2" charset="0"/>
                <a:cs typeface="NikoshBAN" pitchFamily="2" charset="0"/>
              </a:rPr>
              <a:t>…</a:t>
            </a:r>
          </a:p>
          <a:p>
            <a:pPr>
              <a:buFont typeface="Wingdings" pitchFamily="2" charset="2"/>
              <a:buChar char="Ø"/>
            </a:pPr>
            <a:r>
              <a:rPr lang="en-US" sz="4000" dirty="0" err="1" smtClean="0">
                <a:latin typeface="NikoshBAN" pitchFamily="2" charset="0"/>
                <a:cs typeface="NikoshBAN" pitchFamily="2" charset="0"/>
              </a:rPr>
              <a:t>কবি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ফররুখ</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আহমেদের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পরিচিতি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a:t>
            </a:r>
            <a:r>
              <a:rPr lang="en-US" sz="4000" dirty="0" smtClean="0">
                <a:latin typeface="NikoshBAN" pitchFamily="2" charset="0"/>
                <a:cs typeface="NikoshBAN" pitchFamily="2" charset="0"/>
              </a:rPr>
              <a:t>।</a:t>
            </a:r>
          </a:p>
          <a:p>
            <a:pPr>
              <a:buFont typeface="Wingdings" pitchFamily="2" charset="2"/>
              <a:buChar char="Ø"/>
            </a:pPr>
            <a:r>
              <a:rPr lang="en-US" sz="4000" dirty="0" err="1" smtClean="0">
                <a:latin typeface="NikoshBAN" pitchFamily="2" charset="0"/>
                <a:cs typeface="NikoshBAN" pitchFamily="2" charset="0"/>
              </a:rPr>
              <a:t>কবিতাটি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প্রমিত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উচ্চারণে</a:t>
            </a:r>
            <a:r>
              <a:rPr lang="en-US" sz="4000" dirty="0" smtClean="0">
                <a:latin typeface="NikoshBAN" pitchFamily="2" charset="0"/>
                <a:cs typeface="NikoshBAN" pitchFamily="2" charset="0"/>
              </a:rPr>
              <a:t> ও </a:t>
            </a:r>
            <a:r>
              <a:rPr lang="en-US" sz="4000" dirty="0" err="1" smtClean="0">
                <a:latin typeface="NikoshBAN" pitchFamily="2" charset="0"/>
                <a:cs typeface="NikoshBAN" pitchFamily="2" charset="0"/>
              </a:rPr>
              <a:t>ছন্দ</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অনুযায়ী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আবৃত্তি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a:t>
            </a:r>
            <a:r>
              <a:rPr lang="en-US" sz="4000" dirty="0" smtClean="0">
                <a:latin typeface="NikoshBAN" pitchFamily="2" charset="0"/>
                <a:cs typeface="NikoshBAN" pitchFamily="2" charset="0"/>
              </a:rPr>
              <a:t>।</a:t>
            </a:r>
          </a:p>
          <a:p>
            <a:pPr>
              <a:buFont typeface="Wingdings" pitchFamily="2" charset="2"/>
              <a:buChar char="Ø"/>
            </a:pPr>
            <a:r>
              <a:rPr lang="en-US" sz="4000" dirty="0" err="1" smtClean="0">
                <a:latin typeface="NikoshBAN" pitchFamily="2" charset="0"/>
                <a:cs typeface="NikoshBAN" pitchFamily="2" charset="0"/>
              </a:rPr>
              <a:t>কঠিন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শব্দের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অর্থ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a:t>
            </a:r>
            <a:r>
              <a:rPr lang="en-US" sz="4000" dirty="0" smtClean="0">
                <a:latin typeface="NikoshBAN" pitchFamily="2" charset="0"/>
                <a:cs typeface="NikoshBAN" pitchFamily="2" charset="0"/>
              </a:rPr>
              <a:t>।</a:t>
            </a:r>
          </a:p>
          <a:p>
            <a:pPr>
              <a:buFont typeface="Wingdings" pitchFamily="2" charset="2"/>
              <a:buChar char="Ø"/>
            </a:pPr>
            <a:r>
              <a:rPr lang="en-US" sz="4000" dirty="0" err="1" smtClean="0">
                <a:latin typeface="NikoshBAN" pitchFamily="2" charset="0"/>
                <a:cs typeface="NikoshBAN" pitchFamily="2" charset="0"/>
              </a:rPr>
              <a:t>কবিতাটির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মূলভাব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ব্যাখ্যা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79699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NikoshBAN" pitchFamily="2" charset="0"/>
                <a:cs typeface="NikoshBAN" pitchFamily="2" charset="0"/>
              </a:rPr>
              <a:t>ক</a:t>
            </a:r>
            <a:r>
              <a:rPr lang="bn-BD" sz="6000" dirty="0" smtClean="0">
                <a:latin typeface="NikoshBAN" pitchFamily="2" charset="0"/>
                <a:cs typeface="NikoshBAN" pitchFamily="2" charset="0"/>
              </a:rPr>
              <a:t>বি</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পরিচিতি</a:t>
            </a:r>
            <a:endParaRPr lang="en-US"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29581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9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D3C1501-2D3A-48D5-A3C2-A3FC2DAD7F7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C34F99F-1BDC-40CF-9333-1506EC75014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2C13767-3D6E-4D79-BE99-CEF7A1444E2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77BC4745-4C43-4C7C-94C5-400AA7DCBA1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4F330A95-8B51-4CD3-B57A-0DD0F41370C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AFB30880-A9A0-4261-841C-9FFEC51783C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F78CF75-4584-4DC1-BD82-B9C99377971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495FED75-3999-4088-A59C-C4C73FA8A5F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A0CEBCE3-E1F2-4EE5-86B0-A2F16712E9C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8155682B-51B5-47D0-BE95-21C7587A2CC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EC466DAB-1483-4EBD-9383-4D063D5F9AC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1B272280-10E3-4B22-A338-9C4DFA2BC456}"/>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6337FF88-0085-41D1-80CE-70598C8432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NikoshBAN" pitchFamily="2" charset="0"/>
                <a:cs typeface="NikoshBAN" pitchFamily="2" charset="0"/>
              </a:rPr>
              <a:t>ক</a:t>
            </a:r>
            <a:r>
              <a:rPr lang="bn-BD" sz="6000" dirty="0" smtClean="0">
                <a:latin typeface="NikoshBAN" pitchFamily="2" charset="0"/>
                <a:cs typeface="NikoshBAN" pitchFamily="2" charset="0"/>
              </a:rPr>
              <a:t>বি</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পরিচিতি</a:t>
            </a:r>
            <a:endParaRPr lang="en-US"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98942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24853" y="3657600"/>
            <a:ext cx="2286000" cy="2954655"/>
          </a:xfrm>
          <a:prstGeom prst="rect">
            <a:avLst/>
          </a:prstGeom>
          <a:solidFill>
            <a:schemeClr val="tx2">
              <a:lumMod val="20000"/>
              <a:lumOff val="80000"/>
            </a:schemeClr>
          </a:solidFill>
        </p:spPr>
        <p:txBody>
          <a:bodyPr wrap="square" rtlCol="0">
            <a:spAutoFit/>
          </a:bodyPr>
          <a:lstStyle/>
          <a:p>
            <a:pPr lvl="0"/>
            <a:r>
              <a:rPr lang="en-US" sz="2400" dirty="0" err="1" smtClean="0">
                <a:latin typeface="NikoshBAN" pitchFamily="2" charset="0"/>
                <a:cs typeface="NikoshBAN" pitchFamily="2" charset="0"/>
              </a:rPr>
              <a:t>হাতেমতায়ী</a:t>
            </a:r>
            <a:r>
              <a:rPr lang="en-US" sz="2400" dirty="0" smtClean="0">
                <a:latin typeface="NikoshBAN" pitchFamily="2" charset="0"/>
                <a:cs typeface="NikoshBAN" pitchFamily="2" charset="0"/>
              </a:rPr>
              <a:t> ,</a:t>
            </a:r>
          </a:p>
          <a:p>
            <a:pPr lvl="0"/>
            <a:r>
              <a:rPr lang="en-US" sz="2400" dirty="0" err="1">
                <a:latin typeface="NikoshBAN" pitchFamily="2" charset="0"/>
                <a:cs typeface="NikoshBAN" pitchFamily="2" charset="0"/>
              </a:rPr>
              <a:t>সাত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সাগরের</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মাঝি</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p>
            <a:pPr lvl="0"/>
            <a:r>
              <a:rPr lang="en-US" sz="2400" dirty="0" err="1">
                <a:latin typeface="NikoshBAN" pitchFamily="2" charset="0"/>
                <a:cs typeface="NikoshBAN" pitchFamily="2" charset="0"/>
              </a:rPr>
              <a:t>পাখির</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বাসা</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p>
            <a:pPr lvl="0"/>
            <a:r>
              <a:rPr lang="en-US" sz="2400" dirty="0" err="1">
                <a:latin typeface="NikoshBAN" pitchFamily="2" charset="0"/>
                <a:cs typeface="NikoshBAN" pitchFamily="2" charset="0"/>
              </a:rPr>
              <a:t>সিরাজাম</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মুনিরা</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a:p>
            <a:pPr lvl="0"/>
            <a:r>
              <a:rPr lang="en-US" sz="2400" dirty="0" err="1">
                <a:latin typeface="NikoshBAN" pitchFamily="2" charset="0"/>
                <a:cs typeface="NikoshBAN" pitchFamily="2" charset="0"/>
              </a:rPr>
              <a:t>মুহূর্তের</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কবিতা</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p>
            <a:pPr lvl="0"/>
            <a:r>
              <a:rPr lang="en-US" sz="2400" dirty="0" err="1">
                <a:latin typeface="NikoshBAN" pitchFamily="2" charset="0"/>
                <a:cs typeface="NikoshBAN" pitchFamily="2" charset="0"/>
              </a:rPr>
              <a:t>হরফের</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ছড়া</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p>
            <a:pPr lvl="0"/>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p>
            <a:pPr lvl="0"/>
            <a:endParaRPr lang="en-US" dirty="0">
              <a:latin typeface="NikoshBAN" pitchFamily="2" charset="0"/>
              <a:cs typeface="NikoshBAN" pitchFamily="2" charset="0"/>
            </a:endParaRPr>
          </a:p>
        </p:txBody>
      </p:sp>
      <p:cxnSp>
        <p:nvCxnSpPr>
          <p:cNvPr id="6" name="Straight Arrow Connector 5"/>
          <p:cNvCxnSpPr/>
          <p:nvPr/>
        </p:nvCxnSpPr>
        <p:spPr>
          <a:xfrm flipH="1">
            <a:off x="2209800" y="4724400"/>
            <a:ext cx="762000" cy="410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06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graphicEl>
                                              <a:dgm id="{2D3C1501-2D3A-48D5-A3C2-A3FC2DAD7F75}"/>
                                            </p:graphicEl>
                                          </p:spTgt>
                                        </p:tgtEl>
                                        <p:attrNameLst>
                                          <p:attrName>style.visibility</p:attrName>
                                        </p:attrNameLst>
                                      </p:cBhvr>
                                      <p:to>
                                        <p:strVal val="visible"/>
                                      </p:to>
                                    </p:set>
                                    <p:animEffect transition="in" filter="fade">
                                      <p:cBhvr>
                                        <p:cTn id="11" dur="500"/>
                                        <p:tgtEl>
                                          <p:spTgt spid="4">
                                            <p:graphicEl>
                                              <a:dgm id="{2D3C1501-2D3A-48D5-A3C2-A3FC2DAD7F7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4C34F99F-1BDC-40CF-9333-1506EC750145}"/>
                                            </p:graphicEl>
                                          </p:spTgt>
                                        </p:tgtEl>
                                        <p:attrNameLst>
                                          <p:attrName>style.visibility</p:attrName>
                                        </p:attrNameLst>
                                      </p:cBhvr>
                                      <p:to>
                                        <p:strVal val="visible"/>
                                      </p:to>
                                    </p:set>
                                    <p:animEffect transition="in" filter="fade">
                                      <p:cBhvr>
                                        <p:cTn id="16" dur="500"/>
                                        <p:tgtEl>
                                          <p:spTgt spid="4">
                                            <p:graphicEl>
                                              <a:dgm id="{4C34F99F-1BDC-40CF-9333-1506EC75014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82C13767-3D6E-4D79-BE99-CEF7A1444E2C}"/>
                                            </p:graphicEl>
                                          </p:spTgt>
                                        </p:tgtEl>
                                        <p:attrNameLst>
                                          <p:attrName>style.visibility</p:attrName>
                                        </p:attrNameLst>
                                      </p:cBhvr>
                                      <p:to>
                                        <p:strVal val="visible"/>
                                      </p:to>
                                    </p:set>
                                    <p:animEffect transition="in" filter="fade">
                                      <p:cBhvr>
                                        <p:cTn id="21" dur="500"/>
                                        <p:tgtEl>
                                          <p:spTgt spid="4">
                                            <p:graphicEl>
                                              <a:dgm id="{82C13767-3D6E-4D79-BE99-CEF7A1444E2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77BC4745-4C43-4C7C-94C5-400AA7DCBA1A}"/>
                                            </p:graphicEl>
                                          </p:spTgt>
                                        </p:tgtEl>
                                        <p:attrNameLst>
                                          <p:attrName>style.visibility</p:attrName>
                                        </p:attrNameLst>
                                      </p:cBhvr>
                                      <p:to>
                                        <p:strVal val="visible"/>
                                      </p:to>
                                    </p:set>
                                    <p:animEffect transition="in" filter="fade">
                                      <p:cBhvr>
                                        <p:cTn id="24" dur="500"/>
                                        <p:tgtEl>
                                          <p:spTgt spid="4">
                                            <p:graphicEl>
                                              <a:dgm id="{77BC4745-4C43-4C7C-94C5-400AA7DCBA1A}"/>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4F330A95-8B51-4CD3-B57A-0DD0F41370C6}"/>
                                            </p:graphicEl>
                                          </p:spTgt>
                                        </p:tgtEl>
                                        <p:attrNameLst>
                                          <p:attrName>style.visibility</p:attrName>
                                        </p:attrNameLst>
                                      </p:cBhvr>
                                      <p:to>
                                        <p:strVal val="visible"/>
                                      </p:to>
                                    </p:set>
                                    <p:animEffect transition="in" filter="fade">
                                      <p:cBhvr>
                                        <p:cTn id="29" dur="500"/>
                                        <p:tgtEl>
                                          <p:spTgt spid="4">
                                            <p:graphicEl>
                                              <a:dgm id="{4F330A95-8B51-4CD3-B57A-0DD0F41370C6}"/>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AFB30880-A9A0-4261-841C-9FFEC51783C6}"/>
                                            </p:graphicEl>
                                          </p:spTgt>
                                        </p:tgtEl>
                                        <p:attrNameLst>
                                          <p:attrName>style.visibility</p:attrName>
                                        </p:attrNameLst>
                                      </p:cBhvr>
                                      <p:to>
                                        <p:strVal val="visible"/>
                                      </p:to>
                                    </p:set>
                                    <p:animEffect transition="in" filter="fade">
                                      <p:cBhvr>
                                        <p:cTn id="32" dur="500"/>
                                        <p:tgtEl>
                                          <p:spTgt spid="4">
                                            <p:graphicEl>
                                              <a:dgm id="{AFB30880-A9A0-4261-841C-9FFEC51783C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AF78CF75-4584-4DC1-BD82-B9C993779710}"/>
                                            </p:graphicEl>
                                          </p:spTgt>
                                        </p:tgtEl>
                                        <p:attrNameLst>
                                          <p:attrName>style.visibility</p:attrName>
                                        </p:attrNameLst>
                                      </p:cBhvr>
                                      <p:to>
                                        <p:strVal val="visible"/>
                                      </p:to>
                                    </p:set>
                                    <p:animEffect transition="in" filter="fade">
                                      <p:cBhvr>
                                        <p:cTn id="37" dur="500"/>
                                        <p:tgtEl>
                                          <p:spTgt spid="4">
                                            <p:graphicEl>
                                              <a:dgm id="{AF78CF75-4584-4DC1-BD82-B9C993779710}"/>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495FED75-3999-4088-A59C-C4C73FA8A5F4}"/>
                                            </p:graphicEl>
                                          </p:spTgt>
                                        </p:tgtEl>
                                        <p:attrNameLst>
                                          <p:attrName>style.visibility</p:attrName>
                                        </p:attrNameLst>
                                      </p:cBhvr>
                                      <p:to>
                                        <p:strVal val="visible"/>
                                      </p:to>
                                    </p:set>
                                    <p:animEffect transition="in" filter="fade">
                                      <p:cBhvr>
                                        <p:cTn id="40" dur="500"/>
                                        <p:tgtEl>
                                          <p:spTgt spid="4">
                                            <p:graphicEl>
                                              <a:dgm id="{495FED75-3999-4088-A59C-C4C73FA8A5F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graphicEl>
                                              <a:dgm id="{A0CEBCE3-E1F2-4EE5-86B0-A2F16712E9C2}"/>
                                            </p:graphicEl>
                                          </p:spTgt>
                                        </p:tgtEl>
                                        <p:attrNameLst>
                                          <p:attrName>style.visibility</p:attrName>
                                        </p:attrNameLst>
                                      </p:cBhvr>
                                      <p:to>
                                        <p:strVal val="visible"/>
                                      </p:to>
                                    </p:set>
                                    <p:animEffect transition="in" filter="fade">
                                      <p:cBhvr>
                                        <p:cTn id="45" dur="500"/>
                                        <p:tgtEl>
                                          <p:spTgt spid="4">
                                            <p:graphicEl>
                                              <a:dgm id="{A0CEBCE3-E1F2-4EE5-86B0-A2F16712E9C2}"/>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E7710300-E2CA-430B-BD24-0634A525E6F1}"/>
                                            </p:graphicEl>
                                          </p:spTgt>
                                        </p:tgtEl>
                                        <p:attrNameLst>
                                          <p:attrName>style.visibility</p:attrName>
                                        </p:attrNameLst>
                                      </p:cBhvr>
                                      <p:to>
                                        <p:strVal val="visible"/>
                                      </p:to>
                                    </p:set>
                                    <p:animEffect transition="in" filter="fade">
                                      <p:cBhvr>
                                        <p:cTn id="48" dur="500"/>
                                        <p:tgtEl>
                                          <p:spTgt spid="4">
                                            <p:graphicEl>
                                              <a:dgm id="{E7710300-E2CA-430B-BD24-0634A525E6F1}"/>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graphicEl>
                                              <a:dgm id="{47B06CA4-47C1-4516-895E-409FCFB572EC}"/>
                                            </p:graphicEl>
                                          </p:spTgt>
                                        </p:tgtEl>
                                        <p:attrNameLst>
                                          <p:attrName>style.visibility</p:attrName>
                                        </p:attrNameLst>
                                      </p:cBhvr>
                                      <p:to>
                                        <p:strVal val="visible"/>
                                      </p:to>
                                    </p:set>
                                    <p:animEffect transition="in" filter="fade">
                                      <p:cBhvr>
                                        <p:cTn id="53" dur="500"/>
                                        <p:tgtEl>
                                          <p:spTgt spid="4">
                                            <p:graphicEl>
                                              <a:dgm id="{47B06CA4-47C1-4516-895E-409FCFB572EC}"/>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graphicEl>
                                              <a:dgm id="{8155682B-51B5-47D0-BE95-21C7587A2CCE}"/>
                                            </p:graphicEl>
                                          </p:spTgt>
                                        </p:tgtEl>
                                        <p:attrNameLst>
                                          <p:attrName>style.visibility</p:attrName>
                                        </p:attrNameLst>
                                      </p:cBhvr>
                                      <p:to>
                                        <p:strVal val="visible"/>
                                      </p:to>
                                    </p:set>
                                    <p:animEffect transition="in" filter="fade">
                                      <p:cBhvr>
                                        <p:cTn id="56" dur="500"/>
                                        <p:tgtEl>
                                          <p:spTgt spid="4">
                                            <p:graphicEl>
                                              <a:dgm id="{8155682B-51B5-47D0-BE95-21C7587A2CCE}"/>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graphicEl>
                                              <a:dgm id="{EC466DAB-1483-4EBD-9383-4D063D5F9AC1}"/>
                                            </p:graphicEl>
                                          </p:spTgt>
                                        </p:tgtEl>
                                        <p:attrNameLst>
                                          <p:attrName>style.visibility</p:attrName>
                                        </p:attrNameLst>
                                      </p:cBhvr>
                                      <p:to>
                                        <p:strVal val="visible"/>
                                      </p:to>
                                    </p:set>
                                    <p:animEffect transition="in" filter="fade">
                                      <p:cBhvr>
                                        <p:cTn id="59" dur="500"/>
                                        <p:tgtEl>
                                          <p:spTgt spid="4">
                                            <p:graphicEl>
                                              <a:dgm id="{EC466DAB-1483-4EBD-9383-4D063D5F9AC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err="1" smtClean="0">
                <a:latin typeface="NikoshBAN" pitchFamily="2" charset="0"/>
                <a:cs typeface="NikoshBAN" pitchFamily="2" charset="0"/>
              </a:rPr>
              <a:t>বৃষ্টি</a:t>
            </a:r>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en-US" sz="3200" dirty="0" err="1" smtClean="0">
                <a:latin typeface="NikoshBAN" pitchFamily="2" charset="0"/>
                <a:cs typeface="NikoshBAN" pitchFamily="2" charset="0"/>
              </a:rPr>
              <a:t>ফররুখ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আহমেদ</a:t>
            </a:r>
            <a:endParaRPr lang="en-US" sz="3200" dirty="0">
              <a:latin typeface="NikoshBAN" pitchFamily="2" charset="0"/>
              <a:cs typeface="NikoshBAN" pitchFamily="2" charset="0"/>
            </a:endParaRPr>
          </a:p>
        </p:txBody>
      </p:sp>
      <p:sp>
        <p:nvSpPr>
          <p:cNvPr id="3" name="Subtitle 2"/>
          <p:cNvSpPr>
            <a:spLocks noGrp="1"/>
          </p:cNvSpPr>
          <p:nvPr>
            <p:ph idx="1"/>
          </p:nvPr>
        </p:nvSpPr>
        <p:spPr>
          <a:xfrm>
            <a:off x="609600" y="1524000"/>
            <a:ext cx="8229600" cy="50292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dirty="0" err="1" smtClean="0">
                <a:latin typeface="NikoshBAN" pitchFamily="2" charset="0"/>
                <a:cs typeface="NikoshBAN" pitchFamily="2" charset="0"/>
              </a:rPr>
              <a:t>বৃষ্টি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এলো</a:t>
            </a:r>
            <a:r>
              <a:rPr lang="en-US" dirty="0" smtClean="0">
                <a:latin typeface="NikoshBAN" pitchFamily="2" charset="0"/>
                <a:cs typeface="NikoshBAN" pitchFamily="2" charset="0"/>
              </a:rPr>
              <a:t>… </a:t>
            </a:r>
            <a:r>
              <a:rPr lang="en-US" dirty="0" err="1">
                <a:latin typeface="NikoshBAN" pitchFamily="2" charset="0"/>
                <a:cs typeface="NikoshBAN" pitchFamily="2" charset="0"/>
              </a:rPr>
              <a:t>বহু</a:t>
            </a:r>
            <a:r>
              <a:rPr lang="en-US" dirty="0">
                <a:latin typeface="NikoshBAN" pitchFamily="2" charset="0"/>
                <a:cs typeface="NikoshBAN" pitchFamily="2" charset="0"/>
              </a:rPr>
              <a:t> </a:t>
            </a:r>
            <a:r>
              <a:rPr lang="en-US" dirty="0" err="1" smtClean="0">
                <a:latin typeface="NikoshBAN" pitchFamily="2" charset="0"/>
                <a:cs typeface="NikoshBAN" pitchFamily="2" charset="0"/>
              </a:rPr>
              <a:t>প্রতিক্ষিত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বৃষ্টি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পদ্মা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মেঘনার</a:t>
            </a:r>
            <a:endParaRPr lang="en-US" dirty="0" smtClean="0">
              <a:latin typeface="NikoshBAN" pitchFamily="2" charset="0"/>
              <a:cs typeface="NikoshBAN" pitchFamily="2" charset="0"/>
            </a:endParaRPr>
          </a:p>
          <a:p>
            <a:pPr marL="0" indent="0">
              <a:buNone/>
            </a:pPr>
            <a:r>
              <a:rPr lang="en-US" dirty="0" err="1" smtClean="0">
                <a:latin typeface="NikoshBAN" pitchFamily="2" charset="0"/>
                <a:cs typeface="NikoshBAN" pitchFamily="2" charset="0"/>
              </a:rPr>
              <a:t>দুপাশে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আবাদি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গ্রামে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বৃষ্টি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পুবের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হাওয়ায়</a:t>
            </a:r>
            <a:r>
              <a:rPr lang="en-US" dirty="0" smtClean="0">
                <a:latin typeface="NikoshBAN" pitchFamily="2" charset="0"/>
                <a:cs typeface="NikoshBAN" pitchFamily="2" charset="0"/>
              </a:rPr>
              <a:t>,</a:t>
            </a:r>
          </a:p>
          <a:p>
            <a:pPr marL="0" indent="0">
              <a:buNone/>
            </a:pPr>
            <a:r>
              <a:rPr lang="en-US" dirty="0" err="1" smtClean="0">
                <a:latin typeface="NikoshBAN" pitchFamily="2" charset="0"/>
                <a:cs typeface="NikoshBAN" pitchFamily="2" charset="0"/>
              </a:rPr>
              <a:t>বিদগ্ধ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আকাশ</a:t>
            </a:r>
            <a:r>
              <a:rPr lang="en-US" dirty="0" smtClean="0">
                <a:latin typeface="NikoshBAN" pitchFamily="2" charset="0"/>
                <a:cs typeface="NikoshBAN" pitchFamily="2" charset="0"/>
              </a:rPr>
              <a:t> , </a:t>
            </a:r>
            <a:r>
              <a:rPr lang="en-US" dirty="0" err="1" smtClean="0">
                <a:latin typeface="NikoshBAN" pitchFamily="2" charset="0"/>
                <a:cs typeface="NikoshBAN" pitchFamily="2" charset="0"/>
              </a:rPr>
              <a:t>মাঠ</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ঢেকে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গেল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কাজল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ছায়ায়</a:t>
            </a:r>
            <a:r>
              <a:rPr lang="en-US" dirty="0" smtClean="0">
                <a:latin typeface="NikoshBAN" pitchFamily="2" charset="0"/>
                <a:cs typeface="NikoshBAN" pitchFamily="2" charset="0"/>
              </a:rPr>
              <a:t> ;</a:t>
            </a:r>
          </a:p>
          <a:p>
            <a:pPr marL="0" indent="0">
              <a:buNone/>
            </a:pPr>
            <a:r>
              <a:rPr lang="en-US" dirty="0" err="1" smtClean="0">
                <a:latin typeface="NikoshBAN" pitchFamily="2" charset="0"/>
                <a:cs typeface="NikoshBAN" pitchFamily="2" charset="0"/>
              </a:rPr>
              <a:t>বিদ্যু</a:t>
            </a:r>
            <a:r>
              <a:rPr lang="en-US" dirty="0" smtClean="0">
                <a:latin typeface="NikoshBAN" pitchFamily="2" charset="0"/>
                <a:cs typeface="NikoshBAN" pitchFamily="2" charset="0"/>
              </a:rPr>
              <a:t>ৎ-</a:t>
            </a:r>
            <a:r>
              <a:rPr lang="en-US" dirty="0" err="1" smtClean="0">
                <a:latin typeface="NikoshBAN" pitchFamily="2" charset="0"/>
                <a:cs typeface="NikoshBAN" pitchFamily="2" charset="0"/>
              </a:rPr>
              <a:t>রূপসী</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মেঘে</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মেঘে</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হয়েছে</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সওয়ার</a:t>
            </a:r>
            <a:r>
              <a:rPr lang="en-US" dirty="0" smtClean="0">
                <a:latin typeface="NikoshBAN" pitchFamily="2" charset="0"/>
                <a:cs typeface="NikoshBAN" pitchFamily="2" charset="0"/>
              </a:rPr>
              <a:t>।</a:t>
            </a:r>
          </a:p>
          <a:p>
            <a:pPr marL="0" indent="0">
              <a:buNone/>
            </a:pPr>
            <a:r>
              <a:rPr lang="en-US" dirty="0" err="1" smtClean="0">
                <a:latin typeface="NikoshBAN" pitchFamily="2" charset="0"/>
                <a:cs typeface="NikoshBAN" pitchFamily="2" charset="0"/>
              </a:rPr>
              <a:t>দিকদিগন্তের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অপরূপ</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আভা</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তার</a:t>
            </a:r>
            <a:endParaRPr lang="en-US" dirty="0" smtClean="0">
              <a:latin typeface="NikoshBAN" pitchFamily="2" charset="0"/>
              <a:cs typeface="NikoshBAN" pitchFamily="2" charset="0"/>
            </a:endParaRPr>
          </a:p>
          <a:p>
            <a:pPr marL="0" indent="0">
              <a:buNone/>
            </a:pPr>
            <a:r>
              <a:rPr lang="en-US" dirty="0" err="1" smtClean="0">
                <a:latin typeface="NikoshBAN" pitchFamily="2" charset="0"/>
                <a:cs typeface="NikoshBAN" pitchFamily="2" charset="0"/>
              </a:rPr>
              <a:t>বর্ষণমুখর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অরণ্যের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শিহরায়</a:t>
            </a:r>
            <a:r>
              <a:rPr lang="en-US" dirty="0" smtClean="0">
                <a:latin typeface="NikoshBAN" pitchFamily="2" charset="0"/>
                <a:cs typeface="NikoshBAN" pitchFamily="2" charset="0"/>
              </a:rPr>
              <a:t> , </a:t>
            </a:r>
          </a:p>
          <a:p>
            <a:pPr marL="0" indent="0">
              <a:buNone/>
            </a:pPr>
            <a:r>
              <a:rPr lang="en-US" dirty="0" err="1" smtClean="0">
                <a:latin typeface="NikoshBAN" pitchFamily="2" charset="0"/>
                <a:cs typeface="NikoshBAN" pitchFamily="2" charset="0"/>
              </a:rPr>
              <a:t>রৌদ্র-দগ্ধ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ধানক্ষেত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আজ</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স্পর্শ</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চায়</a:t>
            </a:r>
            <a:r>
              <a:rPr lang="en-US" dirty="0" smtClean="0">
                <a:latin typeface="NikoshBAN" pitchFamily="2" charset="0"/>
                <a:cs typeface="NikoshBAN" pitchFamily="2" charset="0"/>
              </a:rPr>
              <a:t> ,</a:t>
            </a:r>
          </a:p>
          <a:p>
            <a:pPr marL="0" indent="0">
              <a:buNone/>
            </a:pPr>
            <a:r>
              <a:rPr lang="en-US" dirty="0" err="1" smtClean="0">
                <a:latin typeface="NikoshBAN" pitchFamily="2" charset="0"/>
                <a:cs typeface="NikoshBAN" pitchFamily="2" charset="0"/>
              </a:rPr>
              <a:t>নদীর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ফাটলে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বন্যা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প্রানের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জোয়ার</a:t>
            </a:r>
            <a:r>
              <a:rPr lang="en-US" dirty="0" smtClean="0">
                <a:latin typeface="NikoshBAN" pitchFamily="2" charset="0"/>
                <a:cs typeface="NikoshBAN" pitchFamily="2" charset="0"/>
              </a:rPr>
              <a:t> ।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23946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682</TotalTime>
  <Words>474</Words>
  <Application>Microsoft Office PowerPoint</Application>
  <PresentationFormat>On-screen Show (4:3)</PresentationFormat>
  <Paragraphs>108</Paragraphs>
  <Slides>24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Packager Shell Object</vt:lpstr>
      <vt:lpstr> স্বাগতম </vt:lpstr>
      <vt:lpstr>পরিচিতি</vt:lpstr>
      <vt:lpstr>PowerPoint Presentation</vt:lpstr>
      <vt:lpstr>PowerPoint Presentation</vt:lpstr>
      <vt:lpstr>ফররুখ আহমেদ</vt:lpstr>
      <vt:lpstr>শিখনফল</vt:lpstr>
      <vt:lpstr>কবি পরিচিতি</vt:lpstr>
      <vt:lpstr>কবি পরিচিতি</vt:lpstr>
      <vt:lpstr>বৃষ্টি ফররুখ আহমেদ</vt:lpstr>
      <vt:lpstr>রুগণ বৃদ্ধ ভিশখারীর রগ-ওঠা হাতের মতন রুক্ষ মাঠ আসমান শোনে সেই বর্ষণের সুর তৃষিত বনের সাথে জেগে ওঠে তৃষাতপ্ত মন, পাড়ি দিয়ে যেতে চায় বহু পথ,প্রান্তর বন্ধুর, যেখানে বিস্মৃত দিন পড়ে আছে নিঃসঙ্গ নির্জন সেখানে বর্ষার মেঘ জাগে আজ বিষণ্ন মেদুর।।</vt:lpstr>
      <vt:lpstr>শব্দার্থ ও টীকা</vt:lpstr>
      <vt:lpstr>PowerPoint Presentation</vt:lpstr>
      <vt:lpstr>PowerPoint Presentation</vt:lpstr>
      <vt:lpstr> বৃষ্টি এলো… বহু প্রতিক্ষিত বৃষ্টি! –পদ্মামেঘনার দুপাশে আবাদি গ্রামে, বৃষ্টি এলো পুবের হাওয়ায়, </vt:lpstr>
      <vt:lpstr> বিদগ্ধ আকাশ , মাঠ ঢেকে গেল কাজল ছায়ায় ; </vt:lpstr>
      <vt:lpstr> দিকদিগন্তের পথে অপরূপ আভা দেখে তার বর্ষণমুখর দিনে অরন্যের কেয়া শিহরায় ,  </vt:lpstr>
      <vt:lpstr> রৌদ্র-দগ্ধ ধানক্ষেত আজ তার স্পর্শ পেতে চায় , নদীর ফাটলে বন্যা আনে পূর্ণ প্রানের জোয়ার ।  </vt:lpstr>
      <vt:lpstr>রুগণ বৃদ্ধ ভিখারীর রগ-ওঠা হাতের মতন রুক্ষ মাঠ অসমান শোনে সেই বর্ষণের সুর</vt:lpstr>
      <vt:lpstr>তৃষিত বনের সাথে জেগে ওঠে তৃষাতপ্ত মন, পাড়ি দিয়ে যেতে চায় বহু পথ,প্রান্তর বন্ধুর,</vt:lpstr>
      <vt:lpstr>যেখানে বিস্মৃত দিন পড়ে আছে নিঃসঙ্গ নির্জন সেখানে বর্ষার মেঘ জাগে আজ বিষণ্ন মেদুর।।</vt:lpstr>
      <vt:lpstr>দলগত কাজ</vt:lpstr>
      <vt:lpstr>মূল্যায়ন</vt:lpstr>
      <vt:lpstr>বাড়ির কাজ</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Kamrun</dc:creator>
  <cp:lastModifiedBy>Doel-1612i3</cp:lastModifiedBy>
  <cp:revision>135</cp:revision>
  <dcterms:created xsi:type="dcterms:W3CDTF">2006-08-16T00:00:00Z</dcterms:created>
  <dcterms:modified xsi:type="dcterms:W3CDTF">2015-11-10T09:03:47Z</dcterms:modified>
</cp:coreProperties>
</file>